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56" r:id="rId3"/>
    <p:sldId id="543" r:id="rId4"/>
    <p:sldId id="548" r:id="rId5"/>
    <p:sldId id="549" r:id="rId6"/>
    <p:sldId id="550" r:id="rId7"/>
    <p:sldId id="554" r:id="rId8"/>
    <p:sldId id="551" r:id="rId9"/>
    <p:sldId id="537" r:id="rId10"/>
    <p:sldId id="553" r:id="rId11"/>
    <p:sldId id="556" r:id="rId12"/>
    <p:sldId id="557" r:id="rId13"/>
    <p:sldId id="555" r:id="rId14"/>
    <p:sldId id="531" r:id="rId15"/>
    <p:sldId id="42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79" d="100"/>
          <a:sy n="79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1:25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12620 10817 24575,'-5'-1'0,"-1"0"0,1-1 0,-1 0 0,1 0 0,0 0 0,-1 0 0,1-1 0,1 0 0,-1 0 0,-7-5 0,-15-9 0,-28-5 0,39 17 0,1-1 0,-19-10 0,-66-32 0,72 36 0,0 0 0,2-2 0,-1-1 0,-41-33 0,10 6 0,45 34 0,2 0 0,-1 0 0,1-1 0,0-1 0,1 0 0,-14-16 0,-1-5 0,18 23 0,0 1 0,1-1 0,1 0 0,-10-17 0,-1-6 0,-24-35 0,7 13 0,25 42 0,0 0 0,0 0 0,-1 0 0,0 1 0,-13-10 0,13 12 0,3 0 0,-1 1 0,2-1 0,-1 0 0,1 0 0,-4-10 0,3 8 0,0 0 0,0 0 0,-10-12 0,11 16 0,1 0 0,0 0 0,1 0 0,-1-1 0,1 0 0,1 1 0,-1-1 0,-2-13 0,2 10 0,1 1 0,-2 0 0,1 0 0,-8-12 0,-14-28 0,20 36 0,-1 1 0,-1 0 0,-11-17 0,2 6 0,-25-48 0,18 28 0,-42-76 0,34 63 0,14 26 0,-1 0 0,-29-38 0,23 40 0,-3-3 0,2-2 0,-30-49 0,49 72 0,-5-8 0,1-1 0,1 0 0,0 0 0,1-1 0,-7-30 0,-2-21 0,-3 1 0,-39-94 0,7 31 0,38 99 0,10 24 0,1 0 0,-2 0 0,1 0 0,-2 1 0,1 0 0,-1 0 0,-10-11 0,-27-19 0,31 30 0,0-1 0,-17-20 0,-40-58 0,57 76 0,0 0 0,-1 0 0,-1 1 0,0 1 0,0 1 0,-27-14 0,19 11 0,1-1 0,-26-20 0,41 28 0,-1 0 0,1 1 0,-1 0 0,0 0 0,0 1 0,0 0 0,-1 0 0,1 1 0,-1 0 0,1 0 0,-1 1 0,0 0 0,1 0 0,-1 1 0,0 0 0,0 0 0,-11 2 0,-10 3 0,-1 2 0,1 1 0,-34 14 0,17-6 0,-85 29 0,118-41 0,1 1 0,0 0 0,0 1 0,0 0 0,1 1 0,-19 14 0,10-4 0,1 0 0,-25 30 0,3 2 0,19-21 0,-28 28 0,33-37 0,0 1 0,1 0 0,-15 28 0,17-26 0,-1 0 0,-1-1 0,-20 21 0,15-20 0,-2-1 0,0-1 0,-2-1 0,-50 31 0,23-21 0,33-17 0,-2-1 0,0 0 0,0-2 0,-34 11 0,48-18 0,0-1 0,0 0 0,-1 0 0,1 0 0,0-1 0,-1 0 0,1-1 0,0 0 0,-1 0 0,1 0 0,0-1 0,0 0 0,0 0 0,0-1 0,0 0 0,1 0 0,-1-1 0,-9-7 0,1-1 0,-25-26 0,30 27 0,-1 1 0,-1-1 0,-22-14 0,-121-52 0,52 28 0,97 46 0,1 0 0,0-1 0,0 1 0,0-1 0,1 0 0,-1-1 0,1 1 0,0-1 0,0 0 0,0 0 0,1 0 0,-3-6 0,-3-7 0,1-1 0,-8-26 0,-6-16 0,5 19 0,-14-53 0,7 17 0,4-3 0,16 60 0,-1 1 0,-1-1 0,-14-31 0,-15-18 0,28 53 0,-1 1 0,0 0 0,-11-15 0,8 15 0,2 0 0,-14-32 0,2-11 0,-2 1 0,-46-82 0,45 101 0,3-1 0,1-1 0,-15-47 0,16 39 0,11 30 0,1 0 0,-6-24 0,7 23 0,-1 0 0,-1 1 0,0 0 0,-2 1 0,0 0 0,-19-26 0,-19-33 0,43 65 0,-1 1 0,0 0 0,-1 0 0,0 0 0,-1 1 0,0 0 0,-1 1 0,0-1 0,0 2 0,-12-9 0,10 8 0,1 1 0,1-1 0,-1-1 0,1 0 0,1 0 0,0-1 0,1 0 0,-10-17 0,-11-16 0,7 12 0,1-2 0,2-1 0,1 0 0,-14-44 0,-38-154 0,58 193 0,4 11 0,-38-153 0,35 136 0,5 24 0,1 0 0,-4-43 0,11-78 0,-5-81 0,-11 161 0,9 47 0,1-1 0,-2-19 0,-8-49 0,8 62 0,1-1 0,-1-26 0,4 11 0,2-1 0,1 1 0,2-1 0,18-72 0,-12 76 0,-5 12 0,2 1 0,0 0 0,16-31 0,-1-6 0,-20 50 0,1 0 0,0 1 0,1 0 0,0 0 0,1 0 0,-1 0 0,11-13 0,11-11 0,-19 23 0,-1 1 0,1 1 0,1-1 0,0 1 0,0 1 0,0-1 0,1 1 0,0 1 0,15-9 0,-10 8 0,-1-1 0,0-1 0,-1 0 0,0-1 0,0 0 0,-1 0 0,-1-1 0,12-15 0,8-14 0,27-51 0,-50 79 0,0-2 0,-1 1 0,-1-1 0,0 0 0,-1 0 0,2-16 0,8-89 0,-10 73 0,7-19 0,-6 44 0,2-36 0,-4-428 0,-5 248 0,3 174 0,13-78 0,-4 29 0,-7-181 0,-5 143 0,0 113 0,-1 1 0,-1-1 0,-18-64 0,8 41 0,-26-90 0,34 129 0,1 1 0,1-1 0,0 0 0,0-31 0,5-88 0,2 50 0,-3-381 0,1 454 0,0 0 0,2 0 0,4-18 0,-2 15 0,3-37 0,-8 53 0,17-170 0,17 44 0,-16 67 0,0-17 0,-15 57 0,2 1 0,1-1 0,0 1 0,19-41 0,9 4 0,-19 35 0,-1 0 0,13-35 0,-21 44 0,-4 13 0,-1-1 0,0 0 0,0 1 0,0-1 0,0 0 0,0 0 0,-1 0 0,1-4 0,-1 5 0,0 1 0,0 0 0,-1 0 0,1 0 0,-1 0 0,1 0 0,-1 0 0,1 0 0,-1 0 0,0 0 0,1 0 0,-1 0 0,0 0 0,0 0 0,0 0 0,0 1 0,0-1 0,0 0 0,0 1 0,0-1 0,0 0 0,0 1 0,0 0 0,0-1 0,0 1 0,-2-1 0,-62-17 0,-1 3 0,0 3 0,-75-4 0,-389 2 0,346 16 0,143 0 0,1 2 0,0 2 0,1 1 0,-51 17 0,41-14 0,37-8 0,-1 0 0,1 1 0,0 1 0,-18 7 0,-14 10 0,-59 18 0,14-9 0,41-12 0,-1-3 0,0-2 0,-76 11 0,99-21 0,0 2 0,0 0 0,-44 16 0,-8 5 0,-115 23 0,-216 43 0,341-82 0,52-8 0,-1 0 0,1 1 0,-20 6 0,-2 2 0,-1-2 0,0-2 0,-44 4 0,-57 13 0,96-14 0,-2-3 0,-61 4 0,-29 1 0,5 1 0,104-11 0,-1 2 0,1 0 0,-41 13 0,-35 7 0,61-18 0,-16 3 0,-92 4 0,124-12 0,0 2 0,-30 6 0,28-4 0,-44 3 0,18-4 0,-96 21 0,13-1 0,109-19 0,1 1 0,-40 15 0,2 0 0,-90 33 0,116-38 0,-1-1 0,0-2 0,-1-2 0,-59 8 0,73-15 0,0 2 0,0 0 0,-41 17 0,38-12 0,-1-2 0,-33 6 0,38-9 0,0 0 0,-33 14 0,13-4 0,11-6 0,20-6 0,0 0 0,-21 10 0,8-3 0,-1-2 0,0-1 0,0-1 0,-1-1 0,-59 3 0,-12 2 0,38-1 0,-124 3 0,150-11 0,-57 9 0,-24 2 0,-117 2 0,88-4 0,-165-10 0,141-3 0,-347 2-1365,496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0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07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1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15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12937 21 24575,'0'-1'0,"0"0"0,-1 0 0,1 0 0,-1 0 0,0-1 0,1 1 0,-1 0 0,0 0 0,0 0 0,0 0 0,0 0 0,1 1 0,-1-1 0,0 0 0,-1 0 0,1 0 0,0 1 0,0-1 0,0 1 0,0-1 0,0 1 0,-1-1 0,1 1 0,0 0 0,0 0 0,-1-1 0,1 1 0,0 0 0,-1 0 0,-1 0 0,-40 1 0,-241 59 0,-45 5 0,236-50 0,-135 40 0,208-51 0,0-1 0,0-1 0,-1 0 0,-27-3 0,18 1 0,-37 4 0,-27 8 0,-101-1 0,166-9 0,0 1 0,-1 2 0,1 1 0,-40 13 0,-24 5 0,-170 42 0,127-30 0,102-25 0,0 1 0,-44 24 0,53-24 0,-1 0 0,0-1 0,0-2 0,-1-1 0,-35 7 0,-50 0 0,2 5 0,-126 39 0,91-22 0,17-4 0,79-19 0,-104 38 0,119-39 0,0-2 0,0-1 0,-1-1 0,0-3 0,-52 4 0,-78 17 0,7-2 0,120-19 0,-43 12 0,47-9 0,-64 7 0,72-14 0,14-2 0,0 1 0,0 0 0,1 1 0,-1 0 0,0 0 0,1 2 0,0-1 0,-19 9 0,13-2 0,0-2 0,0 0 0,-1-1 0,0 0 0,-25 4 0,-189 18 0,190-23 0,0 2 0,-43 14 0,39-10 0,-58 9 0,-277 44 0,234-42 0,115-21 0,1 2 0,-1 1 0,1 2 0,0 0 0,1 3 0,-35 14 0,-60 29 0,91-40 0,24-10 0,0 1 0,0 0 0,1 1 0,0-1 0,0 2 0,-13 9 0,7-3 0,-1-1 0,-19 11 0,-8 4 0,15-8 0,0-1 0,-1-2 0,-1-1 0,-1-1 0,-33 9 0,44-14 0,0 1 0,0 0 0,1 1 0,-25 18 0,23-14 0,0-1 0,0-2 0,-27 11 0,32-16 0,-28 11 0,-1-3 0,-55 11 0,72-18 0,0 1 0,1 1 0,0 2 0,-44 23 0,37-17 0,-69 25 0,-25 5 0,89-31 0,0-1 0,-66 15 0,89-26 0,0 0 0,-22 10 0,23-7 0,0-2 0,-23 6 0,2-2 0,0 2 0,-57 25 0,-26 9 0,48-29 0,51-12 0,-1 1 0,1 0 0,0 2 0,-28 12 0,25-8 0,-1-1 0,-35 9 0,-16 7 0,8-3 0,39-14 0,-35 15 0,-167 81 0,192-88 0,-68 22 0,15-8 0,59-16 0,1 2 0,1 0 0,-55 43 0,48-33 0,-57 32 0,36-35 0,49-22 0,0 2 0,0-1 0,0 1 0,0 0 0,0 1 0,1 0 0,0 0 0,0 1 0,-8 8 0,-22 25 0,-145 140 0,-81 26 0,213-165 0,-16 10 0,55-41 0,0 0 0,1 1 0,0 0 0,-9 12 0,-19 18 0,-163 156 0,174-172 0,10-9 0,1 1 0,-31 34 0,5 5 0,-69 97 0,92-124 0,-1-1 0,-1-1 0,-2-1 0,-40 35 0,-37 38 0,-46 49 0,101-105 0,-64 48 0,100-83 0,-17 14 0,1 1 0,0 2 0,-32 39 0,38-39 0,-7 6 0,1 2 0,-40 66 0,12 8 0,49-97 0,1 0 0,-2-1 0,-9 12 0,10-13 0,0-1 0,1 1 0,-1 0 0,1 0 0,1 1 0,-4 8 0,-27 104 0,-23 69 0,33-129 0,11-31 0,2 0 0,-11 45 0,-17 84 0,2-47 0,4-14 0,28-82 0,-2 0 0,0-1 0,0 0 0,-1 0 0,-14 16 0,-10 20 0,18-25 0,0 1 0,-1-1 0,-21 27 0,21-32 0,1 1 0,-12 25 0,17-29 0,0 0 0,-1-1 0,-1-1 0,-24 28 0,10-17 0,1 1 0,1 2 0,-25 41 0,-48 99 0,86-151 0,-20 55 0,21-51 0,-16 34 0,-11 17 0,-43 51 0,-58 116 0,133-232 0,-2 2 0,-1 0 0,0 0 0,-1-1 0,0 0 0,0 0 0,-10 7 0,8-7 0,1 0 0,0 0 0,1 1 0,0 0 0,-9 14 0,-25 37 0,33-49 0,0 1 0,0 0 0,1 1 0,-11 23 0,18-35 0,-7 19 0,0-1 0,2 1 0,0 0 0,1 1 0,1-1 0,-2 33 0,6-32 0,1-1 0,1 1 0,0 0 0,2 0 0,11 38 0,-9-45 0,0 0 0,1 0 0,1-1 0,0 0 0,1 0 0,0-1 0,1 0 0,17 18 0,66 82 0,-86-103 0,0-1 0,0 1 0,0 0 0,-1 1 0,-1 0 0,6 15 0,21 74 0,-22-63 0,5 8 0,-6-18 0,-1 1 0,5 35 0,-8-39 0,0-1 0,10 25 0,-9-30 0,0 2 0,-1-1 0,4 38 0,-6-28 0,2 0 0,0 0 0,2-1 0,2 1 0,23 52 0,-29-70 0,0 0 0,0 1 0,0-1 0,-2 1 0,1 0 0,-2 12 0,0-14 0,1-1 0,-1 1 0,1-1 0,1 0 0,0 1 0,0-1 0,1 0 0,0 0 0,7 13 0,-2-7 0,0 2 0,-2-1 0,1 1 0,5 30 0,-6-25 0,0-1 0,13 28 0,6 12 0,-17-40 0,1 0 0,19 33 0,26 25 0,3-3 0,108 110 0,-154-174 0,0 1 0,-2 0 0,0 0 0,0 1 0,11 23 0,24 78 0,-5-10 0,-33-94 0,1-1 0,-1 1 0,2-1 0,0 0 0,9 9 0,-6-8 0,-1 2 0,13 18 0,-9-6 0,1 0 0,1-1 0,2-1 0,0 0 0,1-1 0,1-1 0,31 24 0,-34-32 0,1 2 0,-2 0 0,0 1 0,0 0 0,14 23 0,-23-30 0,-1 1 0,0 1 0,-1-1 0,0 1 0,0 0 0,-1 0 0,-1 0 0,0 1 0,0-1 0,-1 1 0,0 20 0,-3 40 0,1 34 0,2-95 0,0-1 0,1 0 0,0 1 0,1-1 0,0 0 0,0-1 0,9 14 0,11 28 0,-17-33 0,1 2 0,-1 0 0,0 1 0,-2 0 0,0 1 0,3 38 0,-10 66 0,3 51 0,1-166-273,0 1 0,0-1 0,1 0 0,7 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0 24575,'-40'91'0,"27"-59"0,-1-1 0,-1 0 0,-2-1 0,-26 36 0,16-29 0,15-20 0,-1 0 0,-30 30 0,28-32 0,0 1 0,2 1 0,0 0 0,0 1 0,-12 24 0,3-5 0,7-15 0,-1 0 0,0-1 0,-2-1 0,-26 24 0,42-42 0,-1 0 0,1 0 0,0 0 0,0 0 0,0 1 0,0-1 0,1 1 0,-1 0 0,1-1 0,-1 1 0,1 0 0,-2 5 0,3-7 0,0 1 0,0-1 0,1 0 0,-1 1 0,0-1 0,0 1 0,1-1 0,-1 0 0,1 1 0,-1-1 0,1 0 0,0 1 0,-1-1 0,1 0 0,0 0 0,0 1 0,0-1 0,0 0 0,0 0 0,0 0 0,0 0 0,0-1 0,0 1 0,1 0 0,-1 0 0,0-1 0,1 1 0,2 0 0,106 48 0,161 48 0,-213-78 0,-41-14-119,0 1-193,0 0 1,0 0-1,30 18 1,-30-14-6515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1 24575,'-6'1'0,"0"0"0,0 1 0,0 0 0,0 0 0,1 0 0,-1 1 0,1-1 0,-1 1 0,1 1 0,-8 6 0,-12 6 0,-299 140 0,30-18 0,288-134 0,-6 2 0,1 0 0,1 1 0,-12 9 0,20-14 0,0-1 0,1 1 0,-1-1 0,1 1 0,-1 0 0,1 0 0,0 0 0,-1 0 0,1 0 0,-1 3 0,2-4 0,0 0 0,0 0 0,-1 0 0,1 0 0,0 0 0,0 0 0,0 0 0,1 0 0,-1 0 0,0 0 0,0 0 0,0 0 0,1 0 0,-1-1 0,0 1 0,1 0 0,-1 0 0,1 0 0,-1 0 0,1-1 0,0 1 0,-1 0 0,1 0 0,1 1 0,15 11 0,1 0 0,0-1 0,1 0 0,40 16 0,-36-17 0,-1 0 0,0 1 0,35 26 0,111 84 0,-82-74 0,-52-30 0,48 33 0,-20-7-3,57 44-1359,-105-76-5464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24575,'1'0'0,"1"0"0,-1 1 0,0-1 0,1 1 0,-1 0 0,0-1 0,0 1 0,0 0 0,0 0 0,1-1 0,-1 1 0,0 0 0,0 0 0,-1 0 0,1 0 0,0 0 0,0 1 0,0-1 0,0 2 0,13 26 0,-10-15 0,0 1 0,-1 0 0,0-1 0,-2 1 0,1 0 0,-2 1 0,0-1 0,-1 0 0,0 0 0,-1 0 0,-1-1 0,0 1 0,-1 0 0,-1-1 0,-10 22 0,11-23 0,0-1 0,1 1 0,0-1 0,1 1 0,0 17 0,2-19 0,-1 0 0,-1 0 0,1 0 0,-2 0 0,1 0 0,-2-1 0,-6 17 0,-5-3 0,10-17 0,1 0 0,-1 1 0,1 0 0,-5 13 0,9-19 0,-1 0 0,1 0 0,-1 0 0,1 0 0,0 0 0,0 0 0,-1 0 0,2 0 0,-1 0 0,0 0 0,0 0 0,1 0 0,-1 0 0,1 0 0,-1 0 0,1 0 0,0 0 0,0-1 0,0 1 0,0 0 0,0 0 0,0-1 0,1 1 0,2 2 0,10 9 0,2-1 0,-1 0 0,2-1 0,25 13 0,77 31 0,-84-40 0,81 43 37,-77-37-504,1-2-1,68 24 1,-92-38-6359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24575,'1'0'0,"0"0"0,0 1 0,0-1 0,0 0 0,0 1 0,0-1 0,0 1 0,-1-1 0,1 1 0,0-1 0,0 1 0,-1-1 0,1 1 0,0 0 0,-1 0 0,1-1 0,-1 1 0,1 0 0,-1 0 0,1 0 0,-1-1 0,1 1 0,-1 0 0,0 0 0,1 0 0,-1 0 0,0 1 0,6 29 0,-6-28 0,1 24 0,-1 0 0,-2 0 0,0 0 0,-2 0 0,-1 0 0,-14 44 0,11-40 0,6-21 0,-1 0 0,1 0 0,1 0 0,0 0 0,0 1 0,1-1 0,1 18 0,1-23 0,-1 0 0,0-1 0,1 1 0,0 0 0,0 0 0,0-1 0,1 0 0,-1 1 0,1-1 0,0 0 0,1 0 0,-1 0 0,1-1 0,-1 1 0,1-1 0,0 0 0,7 4 0,18 10 0,0-1 0,2-1 0,0-2 0,60 18 0,137 20 0,-214-48 0,121 14 0,-90-14 0,-1 3 0,55 14 0,-39-5-1365,-36-10-5461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4:05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24575,'12'-1'0,"0"1"0,0 0 0,0 1 0,0 0 0,0 1 0,0 0 0,-1 1 0,1 0 0,-1 1 0,1 0 0,13 8 0,35 19 0,-38-20 0,-1 0 0,0 1 0,22 18 0,-42-29 0,0 0 0,0-1 0,0 1 0,0 0 0,1 0 0,-1-1 0,0 1 0,0-1 0,1 1 0,-1-1 0,0 1 0,1-1 0,-1 0 0,0 0 0,1 0 0,-1 1 0,1-1 0,-1-1 0,1 1 0,-1 0 0,0 0 0,1 0 0,-1-1 0,0 1 0,1-1 0,-1 1 0,0-1 0,0 1 0,1-1 0,-1 0 0,0 0 0,0 0 0,0 1 0,0-1 0,0 0 0,0 0 0,0-1 0,1 0 0,4-6 0,0 0 0,-1-1 0,0 0 0,6-12 0,-4 7 0,52-87 103,7-13-1571,-55 91-5358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0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1 554 24575,'0'-473'0,"0"470"0,0-1 0,0 0 0,0 1 0,0-1 0,1 0 0,0 1 0,0-1 0,0 1 0,0-1 0,0 1 0,1-1 0,-1 1 0,1 0 0,0 0 0,2-4 0,-1 5 0,0-1 0,0 1 0,0 0 0,0 1 0,0-1 0,0 0 0,0 1 0,1 0 0,-1-1 0,0 1 0,1 1 0,-1-1 0,1 0 0,-1 1 0,8 0 0,139 1 99,-67 2-1563,-56-3-5362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4:07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24575,'16'0'0,"0"2"0,0 0 0,0 1 0,-1 1 0,1 0 0,-1 1 0,0 0 0,0 2 0,19 10 0,0 1 0,42 31 0,-48-30 0,1-2 0,40 20 0,-67-37 0,0 1 0,-1-1 0,1 1 0,0-1 0,0 0 0,0 0 0,0 0 0,0 0 0,0 0 0,0 0 0,0-1 0,0 1 0,0 0 0,-1-1 0,1 0 0,0 1 0,0-1 0,-1 0 0,1 0 0,0 0 0,-1 0 0,1 0 0,-1-1 0,1 1 0,-1 0 0,1-1 0,-1 1 0,2-3 0,3-5 0,1 0 0,-1 0 0,8-20 0,3-12-273,-1-1 0,-3-1 0,-1 0 0,9-73 0,-17 83-6553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713 735 24575,'-44'-1'0,"-86"-11"0,110 8 0,0 0 0,1-1 0,0-1 0,0-1 0,1-1 0,-30-17 0,-82-41 0,92 47 0,29 16 0,0-1 0,0-1 0,0 0 0,-15-11 0,-11-12 0,21 18 0,0-1 0,0-1 0,1 0 0,-19-25 0,29 33 0,-1-1 0,2 0 0,-1 0 0,1 0 0,0 0 0,0 0 0,0-1 0,1 1 0,-1-1 0,1 1 0,1-1 0,-1 1 0,1-1 0,0 1 0,0-1 0,1 0 0,-1 1 0,1-1 0,3-8 0,0 4 0,1-1 0,0 1 0,1-1 0,0 1 0,0 1 0,1-1 0,0 1 0,10-8 0,22-32 0,-13 14 6,34-37-1,-23 29-1381,-17 20-5450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4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0 493 24575,'103'-104'0,"-65"67"0,-2-1 0,33-48 0,53-90 0,-116 166 0,-4 7 0,-1 0 0,1 0 0,0 1 0,0-1 0,0 1 0,0-1 0,0 1 0,1 0 0,-1 0 0,1 0 0,-1 0 0,1 0 0,0 1 0,0-1 0,0 1 0,0 0 0,0 0 0,0 0 0,0 0 0,0 0 0,0 1 0,0-1 0,0 1 0,1 0 0,-1 0 0,0 0 0,0 0 0,0 1 0,1-1 0,-1 1 0,0 0 0,0 0 0,0 0 0,0 0 0,0 0 0,0 1 0,-1 0 0,5 2 0,9 8 0,0 0 0,-1 1 0,-1 0 0,0 1 0,12 17 0,-18-21 0,379 412 0,-364-399-682,31 25-1,-22-25-6143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6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0 491 24575,'3'0'0,"-1"0"0,1-1 0,-1 0 0,0 0 0,0 1 0,1-1 0,-1-1 0,0 1 0,0 0 0,0 0 0,0-1 0,0 1 0,0-1 0,1-2 0,27-29 0,-23 24 0,62-69 0,73-93 0,-79 98 0,-1-1 0,-60 72 0,0-1 0,0 0 0,0 0 0,1 1 0,-1-1 0,1 1 0,-1 0 0,1 0 0,0 0 0,0 0 0,0 0 0,0 1 0,0-1 0,6-1 0,-6 3 0,-1-1 0,0 1 0,1 0 0,-1 1 0,1-1 0,-1 0 0,0 1 0,1-1 0,-1 1 0,0 0 0,1-1 0,-1 1 0,0 1 0,0-1 0,0 0 0,0 0 0,0 1 0,0-1 0,0 1 0,0-1 0,2 5 0,33 36 0,56 85 0,-37-47 0,-43-64 45,1-1-1,16 15 1,15 16-1544,-34-32-5327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9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877 721 24575,'-42'0'0,"1"-3"0,-58-9 0,53 3 0,7 3 0,1-2 0,-72-24 0,96 26 0,-10-5 0,-1 2 0,0 0 0,0 2 0,0 0 0,-52-5 0,55 9 0,1-1 0,0 0 0,0-2 0,1 0 0,0-2 0,-29-13 0,43 18 0,-1 0 0,1 0 0,-1-1 0,0 0 0,1 0 0,0 0 0,-6-6 0,10 9 0,1-1 0,0 1 0,0 0 0,0 0 0,-1-1 0,1 1 0,1-1 0,-1 1 0,0-1 0,0 1 0,1-1 0,-1 0 0,0 1 0,1-1 0,0 0 0,-1 1 0,1-1 0,0 0 0,0 0 0,0 1 0,0-1 0,0 0 0,0 1 0,1-1 0,-1 0 0,1 0 0,-1 1 0,1-1 0,-1 1 0,1-1 0,1-2 0,6-7 0,1 1 0,0 0 0,0 0 0,0 1 0,1 0 0,22-14 0,-17 13 0,0-2 0,20-20 0,30-34 0,-39 40 0,31-25 0,-34 32 0,-1-1 0,35-41 0,-49 51-341,1-1 0,0 2-1,20-18 1,-10 13-6485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52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716 686 24575,'-6'-1'0,"0"0"0,0 0 0,0 0 0,1-1 0,-9-3 0,-19-5 0,-17 4 0,31 5 0,0-1 0,1-2 0,-37-10 0,35 7 0,-1 1 0,-1 1 0,1 1 0,-30-2 0,-87 3 0,123 3 0,7 0 0,0-1 0,0 0 0,1-1 0,-1 0 0,0 0 0,1 0 0,-1-1 0,1 0 0,0-1 0,0 0 0,0 0 0,1 0 0,0-1 0,-7-5 0,-13-9 0,22 17 0,0-1 0,0 1 0,1-1 0,-1 0 0,1 0 0,-1-1 0,1 1 0,0-1 0,1 0 0,-1 1 0,1-1 0,-1 0 0,1-1 0,-2-4 0,4 5 0,-1 1 0,1 0 0,0 0 0,0 0 0,0 0 0,0 0 0,1-1 0,-1 1 0,1 0 0,0 0 0,0 0 0,0 0 0,0 0 0,0 0 0,1 1 0,-1-1 0,1 0 0,0 1 0,0-1 0,0 1 0,4-4 0,17-18 0,0 2 0,2 0 0,1 2 0,0 1 0,44-24 0,153-62 0,-153 75 0,111-60 0,-135 62-1365,-29 14-5461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54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661 565 24575,'-1'-1'0,"1"0"0,-1-1 0,0 1 0,1 0 0,-1 0 0,0-1 0,0 1 0,1 0 0,-1 0 0,0 0 0,0 0 0,0 0 0,-1 0 0,1 0 0,0 1 0,0-1 0,0 0 0,-1 1 0,-1-2 0,-29-11 0,32 13 0,-133-44 0,67 25 0,2-3 0,0-3 0,-90-50 0,138 64 0,1-1 0,-26-26 0,16 15 0,21 19 0,0 1 0,1-1 0,-1 0 0,1 1 0,-5-9 0,8 11 0,-1 0 0,1 0 0,-1 0 0,1 0 0,0 0 0,-1 0 0,1 0 0,0 0 0,0 0 0,0 0 0,-1 0 0,1 0 0,0 0 0,1 0 0,-1 0 0,0 0 0,0 0 0,0 0 0,1 0 0,-1 0 0,0 0 0,1 0 0,-1 0 0,1 0 0,-1 0 0,1 0 0,-1 0 0,1 0 0,0 1 0,0-1 0,-1 0 0,1 0 0,0 1 0,1-2 0,9-4 0,1 0 0,0 0 0,0 1 0,1 1 0,-1 0 0,1 1 0,15-3 0,9-2 0,320-106 0,-237 84-1365,-105 24-5461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5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7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7505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Handover,GT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Tstar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Taiwan Mobile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76B34-994D-8A04-0F7C-A35A45E5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3" y="1784754"/>
            <a:ext cx="9144000" cy="461604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C343BBA-39BC-7DEA-4C03-6641BDAA4D50}"/>
              </a:ext>
            </a:extLst>
          </p:cNvPr>
          <p:cNvSpPr/>
          <p:nvPr/>
        </p:nvSpPr>
        <p:spPr>
          <a:xfrm>
            <a:off x="7048500" y="1808321"/>
            <a:ext cx="228600" cy="7511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35E41-067D-2005-EBDE-16EDE44B5B06}"/>
              </a:ext>
            </a:extLst>
          </p:cNvPr>
          <p:cNvSpPr txBox="1"/>
          <p:nvPr/>
        </p:nvSpPr>
        <p:spPr>
          <a:xfrm>
            <a:off x="6934200" y="2657229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ADB8C26-30E4-CF81-41A4-BB95EC7E604A}"/>
              </a:ext>
            </a:extLst>
          </p:cNvPr>
          <p:cNvSpPr/>
          <p:nvPr/>
        </p:nvSpPr>
        <p:spPr>
          <a:xfrm>
            <a:off x="2878425" y="4044096"/>
            <a:ext cx="914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3A4C-E1EF-BDE6-3790-2044E1DF3878}"/>
              </a:ext>
            </a:extLst>
          </p:cNvPr>
          <p:cNvSpPr txBox="1"/>
          <p:nvPr/>
        </p:nvSpPr>
        <p:spPr>
          <a:xfrm>
            <a:off x="3945225" y="4018172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5G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B9A3E07-57B3-FA9C-8301-623F6EE76BB0}"/>
              </a:ext>
            </a:extLst>
          </p:cNvPr>
          <p:cNvSpPr/>
          <p:nvPr/>
        </p:nvSpPr>
        <p:spPr>
          <a:xfrm>
            <a:off x="3741085" y="5181658"/>
            <a:ext cx="304800" cy="63082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BFFE5-D8DC-946A-3F27-91BAE90EA237}"/>
              </a:ext>
            </a:extLst>
          </p:cNvPr>
          <p:cNvSpPr txBox="1"/>
          <p:nvPr/>
        </p:nvSpPr>
        <p:spPr>
          <a:xfrm>
            <a:off x="3503441" y="5891340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30D0F-8222-CD55-09D1-A484991A52A5}"/>
              </a:ext>
            </a:extLst>
          </p:cNvPr>
          <p:cNvGrpSpPr/>
          <p:nvPr/>
        </p:nvGrpSpPr>
        <p:grpSpPr>
          <a:xfrm>
            <a:off x="3374009" y="2299732"/>
            <a:ext cx="4657680" cy="4335840"/>
            <a:chOff x="3374009" y="2299732"/>
            <a:chExt cx="4657680" cy="43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97F4E1-D7EA-C8EB-8E00-DEE6B9817953}"/>
                    </a:ext>
                  </a:extLst>
                </p14:cNvPr>
                <p14:cNvContentPartPr/>
                <p14:nvPr/>
              </p14:nvContentPartPr>
              <p14:xfrm>
                <a:off x="3374009" y="2452372"/>
                <a:ext cx="4657680" cy="418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97F4E1-D7EA-C8EB-8E00-DEE6B98179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5009" y="2443372"/>
                  <a:ext cx="4675320" cy="42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DB1F38-396C-A849-140B-810CB85DD655}"/>
                    </a:ext>
                  </a:extLst>
                </p14:cNvPr>
                <p14:cNvContentPartPr/>
                <p14:nvPr/>
              </p14:nvContentPartPr>
              <p14:xfrm>
                <a:off x="7658009" y="2299732"/>
                <a:ext cx="214560" cy="353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DB1F38-396C-A849-140B-810CB85DD6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49009" y="2290732"/>
                  <a:ext cx="232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A5E9BA-33FE-4049-34C4-FFB98E528520}"/>
                    </a:ext>
                  </a:extLst>
                </p14:cNvPr>
                <p14:cNvContentPartPr/>
                <p14:nvPr/>
              </p14:nvContentPartPr>
              <p14:xfrm>
                <a:off x="5917769" y="2695372"/>
                <a:ext cx="298440" cy="34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A5E9BA-33FE-4049-34C4-FFB98E5285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8769" y="2686732"/>
                  <a:ext cx="31608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5A601F0-7518-86CE-32ED-DB82CB2389CE}"/>
                  </a:ext>
                </a:extLst>
              </p14:cNvPr>
              <p14:cNvContentPartPr/>
              <p14:nvPr/>
            </p14:nvContentPartPr>
            <p14:xfrm>
              <a:off x="4265009" y="3562972"/>
              <a:ext cx="213840" cy="329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5A601F0-7518-86CE-32ED-DB82CB2389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6009" y="3554332"/>
                <a:ext cx="2314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D0B89A-8208-1261-F248-91AD403975F3}"/>
                  </a:ext>
                </a:extLst>
              </p14:cNvPr>
              <p14:cNvContentPartPr/>
              <p14:nvPr/>
            </p14:nvContentPartPr>
            <p14:xfrm>
              <a:off x="3563009" y="4656292"/>
              <a:ext cx="33048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D0B89A-8208-1261-F248-91AD403975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4369" y="4647652"/>
                <a:ext cx="3481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82F2D0-A4BA-CD2E-DBE3-56D4839A710D}"/>
                  </a:ext>
                </a:extLst>
              </p14:cNvPr>
              <p14:cNvContentPartPr/>
              <p14:nvPr/>
            </p14:nvContentPartPr>
            <p14:xfrm>
              <a:off x="3402809" y="5645212"/>
              <a:ext cx="197280" cy="11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82F2D0-A4BA-CD2E-DBE3-56D4839A71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93809" y="5636212"/>
                <a:ext cx="2149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86A7BA-069E-20DC-FC59-9B2573734A7E}"/>
                  </a:ext>
                </a:extLst>
              </p14:cNvPr>
              <p14:cNvContentPartPr/>
              <p14:nvPr/>
            </p14:nvContentPartPr>
            <p14:xfrm>
              <a:off x="3864689" y="6374932"/>
              <a:ext cx="208440" cy="14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86A7BA-069E-20DC-FC59-9B2573734A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55689" y="6365932"/>
                <a:ext cx="226080" cy="1598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D22E1D7-8AC1-8897-D4AE-66C47138A62B}"/>
              </a:ext>
            </a:extLst>
          </p:cNvPr>
          <p:cNvSpPr txBox="1">
            <a:spLocks/>
          </p:cNvSpPr>
          <p:nvPr/>
        </p:nvSpPr>
        <p:spPr bwMode="auto">
          <a:xfrm>
            <a:off x="0" y="866414"/>
            <a:ext cx="8884808" cy="62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Lat/Long - </a:t>
            </a:r>
            <a:r>
              <a:rPr lang="en-US" sz="1600" b="0" i="0" u="sng" dirty="0">
                <a:solidFill>
                  <a:srgbClr val="1A73E8"/>
                </a:solidFill>
                <a:effectLst/>
                <a:latin typeface="Roboto" panose="02000000000000000000" pitchFamily="2" charset="0"/>
              </a:rPr>
              <a:t>25.049931, 121.592869 </a:t>
            </a:r>
            <a:r>
              <a:rPr lang="en-US" sz="2400" dirty="0">
                <a:latin typeface="Roboto" panose="02000000000000000000" pitchFamily="2" charset="0"/>
              </a:rPr>
              <a:t>to </a:t>
            </a:r>
            <a:r>
              <a:rPr lang="en-US" sz="1600" b="0" i="0" dirty="0">
                <a:solidFill>
                  <a:srgbClr val="1A73E8"/>
                </a:solidFill>
                <a:effectLst/>
                <a:latin typeface="Roboto" panose="02000000000000000000" pitchFamily="2" charset="0"/>
              </a:rPr>
              <a:t>25.041071, 121.582403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558360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75C7093-7CE5-9B4C-93A3-EE86A0717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166019"/>
            <a:ext cx="7391400" cy="4525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0A124-C556-C30E-E27E-BB4CB8E18B7D}"/>
              </a:ext>
            </a:extLst>
          </p:cNvPr>
          <p:cNvSpPr txBox="1"/>
          <p:nvPr/>
        </p:nvSpPr>
        <p:spPr>
          <a:xfrm>
            <a:off x="838200" y="533400"/>
            <a:ext cx="6017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TW mobile: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Near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5588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CF9AF-6E9E-EDEA-D31E-1F9482E9C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225" y="2057400"/>
            <a:ext cx="5543550" cy="338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CFEBC-CAAF-5B29-76B2-36E8211B0E34}"/>
              </a:ext>
            </a:extLst>
          </p:cNvPr>
          <p:cNvSpPr txBox="1"/>
          <p:nvPr/>
        </p:nvSpPr>
        <p:spPr>
          <a:xfrm>
            <a:off x="990600" y="838200"/>
            <a:ext cx="586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TW mobile: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Edge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41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129228-2DC6-0AA1-AC87-C383A599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7696200" cy="427038"/>
          </a:xfrm>
        </p:spPr>
        <p:txBody>
          <a:bodyPr>
            <a:normAutofit fontScale="90000"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TW mobile: OOS area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No. 79, Lane 101,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Jingshan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Road,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Shilin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District, Taipei City, 111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0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E1FA88-5088-9A30-69FD-05A387405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940983"/>
            <a:ext cx="7571493" cy="3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4441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map with a route&#10;&#10;AI-generated content may be incorrect.">
            <a:extLst>
              <a:ext uri="{FF2B5EF4-FFF2-40B4-BE49-F238E27FC236}">
                <a16:creationId xmlns:a16="http://schemas.microsoft.com/office/drawing/2014/main" id="{513C103A-BBCF-E1CC-043E-690D44780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02758"/>
            <a:ext cx="2218163" cy="5052483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F16C250B-609B-C622-9A04-5FF22C66D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63" y="902758"/>
            <a:ext cx="2575931" cy="50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Taipei/Taiwan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38101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856923-B9AB-DF2C-C23C-208BB85D4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36711"/>
              </p:ext>
            </p:extLst>
          </p:nvPr>
        </p:nvGraphicFramePr>
        <p:xfrm>
          <a:off x="609600" y="2057399"/>
          <a:ext cx="8077199" cy="3606643"/>
        </p:xfrm>
        <a:graphic>
          <a:graphicData uri="http://schemas.openxmlformats.org/drawingml/2006/table">
            <a:tbl>
              <a:tblPr firstRow="1" firstCol="1" bandRow="1"/>
              <a:tblGrid>
                <a:gridCol w="1433051">
                  <a:extLst>
                    <a:ext uri="{9D8B030D-6E8A-4147-A177-3AD203B41FA5}">
                      <a16:colId xmlns:a16="http://schemas.microsoft.com/office/drawing/2014/main" val="973636598"/>
                    </a:ext>
                  </a:extLst>
                </a:gridCol>
                <a:gridCol w="1312080">
                  <a:extLst>
                    <a:ext uri="{9D8B030D-6E8A-4147-A177-3AD203B41FA5}">
                      <a16:colId xmlns:a16="http://schemas.microsoft.com/office/drawing/2014/main" val="1769502228"/>
                    </a:ext>
                  </a:extLst>
                </a:gridCol>
                <a:gridCol w="1414440">
                  <a:extLst>
                    <a:ext uri="{9D8B030D-6E8A-4147-A177-3AD203B41FA5}">
                      <a16:colId xmlns:a16="http://schemas.microsoft.com/office/drawing/2014/main" val="198350950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994230148"/>
                    </a:ext>
                  </a:extLst>
                </a:gridCol>
                <a:gridCol w="1898328">
                  <a:extLst>
                    <a:ext uri="{9D8B030D-6E8A-4147-A177-3AD203B41FA5}">
                      <a16:colId xmlns:a16="http://schemas.microsoft.com/office/drawing/2014/main" val="4107779824"/>
                    </a:ext>
                  </a:extLst>
                </a:gridCol>
              </a:tblGrid>
              <a:tr h="357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S. No.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Operator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Supported Bands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Supported Features by Network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16504"/>
                  </a:ext>
                </a:extLst>
              </a:tr>
              <a:tr h="812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Major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Chunghwa 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 (1800) B7 (2600) B8 (900)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2407"/>
                  </a:ext>
                </a:extLst>
              </a:tr>
              <a:tr h="806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Far Eastone 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 (1800) B7 (2600) B28 (700)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94661"/>
                  </a:ext>
                </a:extLst>
              </a:tr>
              <a:tr h="53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3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Taiwan Mobile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B38 (2600) B28 (700)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VoWiFi/VoLTE/4G/5GNSA&amp;5GSA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18952"/>
                  </a:ext>
                </a:extLst>
              </a:tr>
              <a:tr h="67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4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Minor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GT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 (1800) B28 (700)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52112"/>
                  </a:ext>
                </a:extLst>
              </a:tr>
              <a:tr h="416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5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Tstar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B7 (2600) B8(900)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7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Chunghwa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25.035379° N, 121.565456°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Chunghwa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BC914-1311-EBC3-E3BA-BFF43849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79321"/>
            <a:ext cx="7429500" cy="4664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CB68BA-CD22-D537-B33D-4A133B2C5D0C}"/>
              </a:ext>
            </a:extLst>
          </p:cNvPr>
          <p:cNvSpPr/>
          <p:nvPr/>
        </p:nvSpPr>
        <p:spPr>
          <a:xfrm>
            <a:off x="4343400" y="2743200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GT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25.041062° N, 121.572623°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GT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4CD75-83CF-5A27-1138-B40034BF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" y="1601267"/>
            <a:ext cx="9144000" cy="4951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D631FB-FE2D-7034-50E6-5FBF5E23AA77}"/>
              </a:ext>
            </a:extLst>
          </p:cNvPr>
          <p:cNvSpPr/>
          <p:nvPr/>
        </p:nvSpPr>
        <p:spPr>
          <a:xfrm>
            <a:off x="2895600" y="4343400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617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Taiwan Mobile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25.041043° N, 121.576030°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Taiwan Mobile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C1BC5-59C8-61A1-0990-3B4DECD7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560847"/>
            <a:ext cx="8067675" cy="4810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FD4C5-0438-DC92-F526-57EB0FE6A1E0}"/>
              </a:ext>
            </a:extLst>
          </p:cNvPr>
          <p:cNvSpPr/>
          <p:nvPr/>
        </p:nvSpPr>
        <p:spPr>
          <a:xfrm>
            <a:off x="4590853" y="3088505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311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Tstar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25.037182° N, 121.565472°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Tstar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5F968-FDD5-75E6-B1D8-54021DB4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5469"/>
            <a:ext cx="7991475" cy="5038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96AC8C-7D5E-6E71-26D1-B26BE072597F}"/>
              </a:ext>
            </a:extLst>
          </p:cNvPr>
          <p:cNvSpPr/>
          <p:nvPr/>
        </p:nvSpPr>
        <p:spPr>
          <a:xfrm>
            <a:off x="3657600" y="3208647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532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FET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25.037182° N, 121.565472°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FET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1B89C-AE1E-4374-E55F-6ACF51FB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93840"/>
            <a:ext cx="7924800" cy="4824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96AC8C-7D5E-6E71-26D1-B26BE072597F}"/>
              </a:ext>
            </a:extLst>
          </p:cNvPr>
          <p:cNvSpPr/>
          <p:nvPr/>
        </p:nvSpPr>
        <p:spPr>
          <a:xfrm>
            <a:off x="4953000" y="3124200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820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14EB5-C559-E901-1D61-9B0ECFDA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" y="1752600"/>
            <a:ext cx="9144000" cy="3868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54BD3-EFE5-0684-0FE9-641FF82F983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SA, Taiwan Mobile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DBE8B-D24A-AF31-FDC5-696DF2E9837C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25.032262° N, 121.569679°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SA for Taiwan Mobile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21F0B-E92B-0EA7-9BF3-C6D2140AB7E7}"/>
              </a:ext>
            </a:extLst>
          </p:cNvPr>
          <p:cNvSpPr/>
          <p:nvPr/>
        </p:nvSpPr>
        <p:spPr>
          <a:xfrm>
            <a:off x="4800599" y="3657600"/>
            <a:ext cx="1749083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8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6" y="589145"/>
            <a:ext cx="8884808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Lat/Long -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25.042216, 121.620151 to </a:t>
            </a:r>
            <a:r>
              <a:rPr lang="en-US" sz="2400" b="0" i="0" u="sng" dirty="0">
                <a:effectLst/>
                <a:latin typeface="Roboto" panose="02000000000000000000" pitchFamily="2" charset="0"/>
              </a:rPr>
              <a:t> 25.052743, 121.611345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69809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Handover,Chunghwa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FET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3A19E-998E-576E-F79C-B9703864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58668"/>
            <a:ext cx="7048500" cy="539933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67902F3-D09B-4A92-CDDF-5A75A01DCB85}"/>
              </a:ext>
            </a:extLst>
          </p:cNvPr>
          <p:cNvSpPr/>
          <p:nvPr/>
        </p:nvSpPr>
        <p:spPr>
          <a:xfrm flipH="1">
            <a:off x="5791200" y="5257800"/>
            <a:ext cx="13716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574745-3016-D135-FBF1-6EA79613B955}"/>
              </a:ext>
            </a:extLst>
          </p:cNvPr>
          <p:cNvSpPr/>
          <p:nvPr/>
        </p:nvSpPr>
        <p:spPr>
          <a:xfrm>
            <a:off x="3505200" y="4648200"/>
            <a:ext cx="914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5B568FF-1838-974D-5B03-012FD5102203}"/>
              </a:ext>
            </a:extLst>
          </p:cNvPr>
          <p:cNvSpPr/>
          <p:nvPr/>
        </p:nvSpPr>
        <p:spPr>
          <a:xfrm>
            <a:off x="2590800" y="1763468"/>
            <a:ext cx="228600" cy="7511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2DCB64-E0E9-FC14-3555-F865E7CB435E}"/>
                  </a:ext>
                </a:extLst>
              </p14:cNvPr>
              <p14:cNvContentPartPr/>
              <p14:nvPr/>
            </p14:nvContentPartPr>
            <p14:xfrm>
              <a:off x="1772729" y="2251986"/>
              <a:ext cx="4543560" cy="3894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2DCB64-E0E9-FC14-3555-F865E7CB43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89" y="2242986"/>
                <a:ext cx="4561200" cy="3911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3EB46E4-FBD4-594A-AA58-BC5B0E549E1A}"/>
              </a:ext>
            </a:extLst>
          </p:cNvPr>
          <p:cNvSpPr txBox="1"/>
          <p:nvPr/>
        </p:nvSpPr>
        <p:spPr>
          <a:xfrm>
            <a:off x="5562600" y="48768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3C851-5604-490F-5146-9C46F6DC1975}"/>
              </a:ext>
            </a:extLst>
          </p:cNvPr>
          <p:cNvSpPr txBox="1"/>
          <p:nvPr/>
        </p:nvSpPr>
        <p:spPr>
          <a:xfrm>
            <a:off x="4687096" y="4535021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7A4D9-797A-5BB8-8B26-B29DFCD64424}"/>
              </a:ext>
            </a:extLst>
          </p:cNvPr>
          <p:cNvSpPr txBox="1"/>
          <p:nvPr/>
        </p:nvSpPr>
        <p:spPr>
          <a:xfrm>
            <a:off x="2421225" y="2590800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8981D-44CF-CDCD-02E5-7A241E7984F4}"/>
              </a:ext>
            </a:extLst>
          </p:cNvPr>
          <p:cNvGrpSpPr/>
          <p:nvPr/>
        </p:nvGrpSpPr>
        <p:grpSpPr>
          <a:xfrm>
            <a:off x="5031449" y="5306586"/>
            <a:ext cx="981000" cy="613440"/>
            <a:chOff x="5031449" y="5306586"/>
            <a:chExt cx="98100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03C18B-F2FE-DD41-AB46-7714A19FD1B2}"/>
                    </a:ext>
                  </a:extLst>
                </p14:cNvPr>
                <p14:cNvContentPartPr/>
                <p14:nvPr/>
              </p14:nvContentPartPr>
              <p14:xfrm>
                <a:off x="5891129" y="5720226"/>
                <a:ext cx="121320" cy="19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03C18B-F2FE-DD41-AB46-7714A19FD1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2489" y="5711586"/>
                  <a:ext cx="138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DDF9E1-8A0F-A421-1F55-8716843E4F13}"/>
                    </a:ext>
                  </a:extLst>
                </p14:cNvPr>
                <p14:cNvContentPartPr/>
                <p14:nvPr/>
              </p14:nvContentPartPr>
              <p14:xfrm>
                <a:off x="5031449" y="5306586"/>
                <a:ext cx="256680" cy="26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DDF9E1-8A0F-A421-1F55-8716843E4F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2809" y="5297946"/>
                  <a:ext cx="27432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0E9617-0442-6554-AE41-B3457C0F8C0F}"/>
                  </a:ext>
                </a:extLst>
              </p14:cNvPr>
              <p14:cNvContentPartPr/>
              <p14:nvPr/>
            </p14:nvContentPartPr>
            <p14:xfrm>
              <a:off x="4345649" y="4262226"/>
              <a:ext cx="392760" cy="229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0E9617-0442-6554-AE41-B3457C0F8C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6649" y="4253586"/>
                <a:ext cx="410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378D64-2CAF-13BF-72F5-BE4E7B9E4BCF}"/>
                  </a:ext>
                </a:extLst>
              </p14:cNvPr>
              <p14:cNvContentPartPr/>
              <p14:nvPr/>
            </p14:nvContentPartPr>
            <p14:xfrm>
              <a:off x="4533929" y="3235506"/>
              <a:ext cx="288720" cy="177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378D64-2CAF-13BF-72F5-BE4E7B9E4B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24929" y="3226506"/>
                <a:ext cx="306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EE12E5-3956-B92C-9D43-6A6E712ACD4D}"/>
                  </a:ext>
                </a:extLst>
              </p14:cNvPr>
              <p14:cNvContentPartPr/>
              <p14:nvPr/>
            </p14:nvContentPartPr>
            <p14:xfrm>
              <a:off x="4105169" y="2115546"/>
              <a:ext cx="315720" cy="25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EE12E5-3956-B92C-9D43-6A6E712ACD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6529" y="2106546"/>
                <a:ext cx="3333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C576EF-F03C-7357-FF3D-57337FCFDD5A}"/>
                  </a:ext>
                </a:extLst>
              </p14:cNvPr>
              <p14:cNvContentPartPr/>
              <p14:nvPr/>
            </p14:nvContentPartPr>
            <p14:xfrm>
              <a:off x="3032009" y="2345226"/>
              <a:ext cx="271800" cy="246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C576EF-F03C-7357-FF3D-57337FCFDD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3369" y="2336226"/>
                <a:ext cx="2894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7CC331-4CA7-7405-7649-3BBBF476EFD0}"/>
                  </a:ext>
                </a:extLst>
              </p14:cNvPr>
              <p14:cNvContentPartPr/>
              <p14:nvPr/>
            </p14:nvContentPartPr>
            <p14:xfrm>
              <a:off x="1939409" y="2586786"/>
              <a:ext cx="237960" cy="20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7CC331-4CA7-7405-7649-3BBBF476EF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30409" y="2577786"/>
                <a:ext cx="255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C76D65-1296-D57D-0825-A96321469BC8}"/>
                  </a:ext>
                </a:extLst>
              </p14:cNvPr>
              <p14:cNvContentPartPr/>
              <p14:nvPr/>
            </p14:nvContentPartPr>
            <p14:xfrm>
              <a:off x="1423169" y="118710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C76D65-1296-D57D-0825-A96321469B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4169" y="11784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CE8AC7-F289-D02A-AA1D-00D6E18BE5F5}"/>
                  </a:ext>
                </a:extLst>
              </p14:cNvPr>
              <p14:cNvContentPartPr/>
              <p14:nvPr/>
            </p14:nvContentPartPr>
            <p14:xfrm>
              <a:off x="-2357191" y="262962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CE8AC7-F289-D02A-AA1D-00D6E18BE5F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2365831" y="26209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C1674C-CE1C-715E-FE86-D59959FC9275}"/>
                  </a:ext>
                </a:extLst>
              </p14:cNvPr>
              <p14:cNvContentPartPr/>
              <p14:nvPr/>
            </p14:nvContentPartPr>
            <p14:xfrm>
              <a:off x="895409" y="119718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C1674C-CE1C-715E-FE86-D59959FC92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409" y="11881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43BE0E-24CE-8F88-92B7-4385D48D6F88}"/>
                  </a:ext>
                </a:extLst>
              </p14:cNvPr>
              <p14:cNvContentPartPr/>
              <p14:nvPr/>
            </p14:nvContentPartPr>
            <p14:xfrm>
              <a:off x="320489" y="108378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43BE0E-24CE-8F88-92B7-4385D48D6F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489" y="1075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625B6B-71FD-D84E-CA03-E403FEFB70A7}"/>
                  </a:ext>
                </a:extLst>
              </p14:cNvPr>
              <p14:cNvContentPartPr/>
              <p14:nvPr/>
            </p14:nvContentPartPr>
            <p14:xfrm>
              <a:off x="-933751" y="2101866"/>
              <a:ext cx="21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625B6B-71FD-D84E-CA03-E403FEFB70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942751" y="2093226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2118</TotalTime>
  <Words>392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</vt:lpstr>
      <vt:lpstr>Calibri</vt:lpstr>
      <vt:lpstr>Cambria</vt:lpstr>
      <vt:lpstr>Lucida Sans Unicode</vt:lpstr>
      <vt:lpstr>Roboto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 mobile: OOS area (No. 79, Lane 101, Jingshan Road, Shilin District, Taipei City, 111)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Adinath  Kadam</cp:lastModifiedBy>
  <cp:revision>923</cp:revision>
  <dcterms:created xsi:type="dcterms:W3CDTF">2007-12-16T16:40:02Z</dcterms:created>
  <dcterms:modified xsi:type="dcterms:W3CDTF">2026-02-16T08:16:43Z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