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56" r:id="rId3"/>
    <p:sldId id="405" r:id="rId4"/>
    <p:sldId id="406" r:id="rId5"/>
    <p:sldId id="440" r:id="rId6"/>
    <p:sldId id="441" r:id="rId7"/>
    <p:sldId id="457" r:id="rId8"/>
    <p:sldId id="485" r:id="rId9"/>
    <p:sldId id="486" r:id="rId10"/>
    <p:sldId id="487" r:id="rId11"/>
    <p:sldId id="491" r:id="rId12"/>
    <p:sldId id="488" r:id="rId13"/>
    <p:sldId id="489" r:id="rId14"/>
    <p:sldId id="490" r:id="rId15"/>
    <p:sldId id="42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30-Sep-20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30/09/2020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Dubai, UAE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Etisalat 5G Coverage</a:t>
            </a:r>
            <a:r>
              <a:rPr lang="en-US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6E78C-DC9A-442A-BF88-26F4DEABA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90550"/>
            <a:ext cx="6962775" cy="53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DU 5G Coverage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354FA-247A-41ED-837D-92B72B15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73437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5607756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Etisalat 5G to 4G &amp; 4G to 5G for DU and Etisalat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5F31D-24B9-4262-BFEF-46AF4AEC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6" y="1280036"/>
            <a:ext cx="85058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DU 5G N41-N78 Handover:</a:t>
            </a: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Inside Aster building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293E0-AF9C-4D4E-9D24-2E3846E7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5943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1FB1F-554A-4536-AC43-38E768AFF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C5C74-32C2-494E-9C9D-A8D697894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01718"/>
            <a:ext cx="5976353" cy="1199704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&amp; Etisalat 5G Area without fluctuation: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F439E-9036-4051-B558-C7B73F42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" y="1524000"/>
            <a:ext cx="9144000" cy="48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Dubai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(UAE)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68687"/>
              </p:ext>
            </p:extLst>
          </p:nvPr>
        </p:nvGraphicFramePr>
        <p:xfrm>
          <a:off x="2057400" y="2590800"/>
          <a:ext cx="5257800" cy="1929765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Dubai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+4 Hour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3620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Dialing 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+971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UAE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A949FA-1ACA-4A17-8318-66E7A2C39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80525"/>
              </p:ext>
            </p:extLst>
          </p:nvPr>
        </p:nvGraphicFramePr>
        <p:xfrm>
          <a:off x="2133600" y="1730862"/>
          <a:ext cx="4191000" cy="1844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0858394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442080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18192052"/>
                    </a:ext>
                  </a:extLst>
                </a:gridCol>
              </a:tblGrid>
              <a:tr h="565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MCC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752485143"/>
                  </a:ext>
                </a:extLst>
              </a:tr>
              <a:tr h="653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431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2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Etisalat</a:t>
                      </a: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1278964286"/>
                  </a:ext>
                </a:extLst>
              </a:tr>
              <a:tr h="625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424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8517" marR="8517" marT="85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>
                          <a:effectLst/>
                        </a:rPr>
                        <a:t>Du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/>
                </a:tc>
                <a:extLst>
                  <a:ext uri="{0D108BD9-81ED-4DB2-BD59-A6C34878D82A}">
                    <a16:rowId xmlns:a16="http://schemas.microsoft.com/office/drawing/2014/main" val="34624785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239126-2901-467F-B02F-28F633E62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14655"/>
              </p:ext>
            </p:extLst>
          </p:nvPr>
        </p:nvGraphicFramePr>
        <p:xfrm>
          <a:off x="1210241" y="3962400"/>
          <a:ext cx="3622638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263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2133896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870479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n78, n41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 (1800 MHz), B20 (800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(2100 MHz)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GSM-900 MHz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BF5088-52D4-4AE9-9608-99F02F42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46141"/>
              </p:ext>
            </p:extLst>
          </p:nvPr>
        </p:nvGraphicFramePr>
        <p:xfrm>
          <a:off x="5000978" y="3956756"/>
          <a:ext cx="4080933" cy="1831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479">
                  <a:extLst>
                    <a:ext uri="{9D8B030D-6E8A-4147-A177-3AD203B41FA5}">
                      <a16:colId xmlns:a16="http://schemas.microsoft.com/office/drawing/2014/main" val="990063522"/>
                    </a:ext>
                  </a:extLst>
                </a:gridCol>
                <a:gridCol w="2303543">
                  <a:extLst>
                    <a:ext uri="{9D8B030D-6E8A-4147-A177-3AD203B41FA5}">
                      <a16:colId xmlns:a16="http://schemas.microsoft.com/office/drawing/2014/main" val="267100561"/>
                    </a:ext>
                  </a:extLst>
                </a:gridCol>
                <a:gridCol w="1080911">
                  <a:extLst>
                    <a:ext uri="{9D8B030D-6E8A-4147-A177-3AD203B41FA5}">
                      <a16:colId xmlns:a16="http://schemas.microsoft.com/office/drawing/2014/main" val="2954191020"/>
                    </a:ext>
                  </a:extLst>
                </a:gridCol>
              </a:tblGrid>
              <a:tr h="58498">
                <a:tc gridSpan="3">
                  <a:txBody>
                    <a:bodyPr/>
                    <a:lstStyle/>
                    <a:p>
                      <a:pPr algn="l" fontAlgn="ctr"/>
                      <a:endParaRPr lang="en-US" sz="12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Etisalat Network Info</a:t>
                      </a: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49844"/>
                  </a:ext>
                </a:extLst>
              </a:tr>
              <a:tr h="240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2235921"/>
                  </a:ext>
                </a:extLst>
              </a:tr>
              <a:tr h="240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491416"/>
                  </a:ext>
                </a:extLst>
              </a:tr>
              <a:tr h="332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B3/B7/B41/B20/B42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2407591"/>
                  </a:ext>
                </a:extLst>
              </a:tr>
              <a:tr h="240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320606"/>
                  </a:ext>
                </a:extLst>
              </a:tr>
              <a:tr h="401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GSM-900 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638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Etisalat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5G, VoLTE, LTE,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Supports 5G, LTE,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Etisalat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doesn’t support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-Fi,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ViWi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-Fi services.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Etisalat balance check: *121# 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Etisalat Internet balance check: *170#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DU balance check: *135# or SMS Balance to 1355.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DU Move balance check: *#055# or SMS Balance to 1355.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Etisalat: Call forwarding and Call Waiting supported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DU: Call forwarding and Call Waiting supported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5G Near Cell (DU &amp; Etisalat):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5BDA2-C73C-408A-9C51-67E0781C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828800"/>
            <a:ext cx="73437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Cell(DU &amp; Etisalat)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A77BE-4A7B-4A16-A045-C6A4F59F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1" y="1752600"/>
            <a:ext cx="7781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18083</TotalTime>
  <Words>344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general Information</vt:lpstr>
      <vt:lpstr>USSD codes for balance check</vt:lpstr>
      <vt:lpstr>Supplementary Services</vt:lpstr>
      <vt:lpstr>PowerPoint Presentation</vt:lpstr>
      <vt:lpstr>5G Near Cell (DU &amp; Etisalat):</vt:lpstr>
      <vt:lpstr>Edge Cell(DU &amp; Etisalat)</vt:lpstr>
      <vt:lpstr>Near cell Etisalat 5G Coverage:</vt:lpstr>
      <vt:lpstr>Near cell DU 5G Coverage:</vt:lpstr>
      <vt:lpstr>Etisalat 5G to 4G &amp; 4G to 5G for DU and Etisalat: </vt:lpstr>
      <vt:lpstr>    DU 5G N41-N78 Handover: Inside Aster building </vt:lpstr>
      <vt:lpstr> 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Yogendra Singh</cp:lastModifiedBy>
  <cp:revision>917</cp:revision>
  <dcterms:created xsi:type="dcterms:W3CDTF">2007-12-16T16:40:02Z</dcterms:created>
  <dcterms:modified xsi:type="dcterms:W3CDTF">2020-09-30T12:26:15Z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