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2"/>
  </p:notesMasterIdLst>
  <p:handoutMasterIdLst>
    <p:handoutMasterId r:id="rId23"/>
  </p:handoutMasterIdLst>
  <p:sldIdLst>
    <p:sldId id="343" r:id="rId2"/>
    <p:sldId id="456" r:id="rId3"/>
    <p:sldId id="405" r:id="rId4"/>
    <p:sldId id="499" r:id="rId5"/>
    <p:sldId id="406" r:id="rId6"/>
    <p:sldId id="440" r:id="rId7"/>
    <p:sldId id="441" r:id="rId8"/>
    <p:sldId id="457" r:id="rId9"/>
    <p:sldId id="485" r:id="rId10"/>
    <p:sldId id="486" r:id="rId11"/>
    <p:sldId id="487" r:id="rId12"/>
    <p:sldId id="491" r:id="rId13"/>
    <p:sldId id="496" r:id="rId14"/>
    <p:sldId id="488" r:id="rId15"/>
    <p:sldId id="493" r:id="rId16"/>
    <p:sldId id="494" r:id="rId17"/>
    <p:sldId id="489" r:id="rId18"/>
    <p:sldId id="498" r:id="rId19"/>
    <p:sldId id="49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64" d="100"/>
          <a:sy n="64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4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Manila, Philippines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Cell(Smart, Globe, DITO):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7702-D5B0-7D86-8656-BD8CCD88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05" y="1981200"/>
            <a:ext cx="7313611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5F0E39-E4C6-ACBF-350D-E3E7A9984B81}"/>
              </a:ext>
            </a:extLst>
          </p:cNvPr>
          <p:cNvSpPr txBox="1"/>
          <p:nvPr/>
        </p:nvSpPr>
        <p:spPr>
          <a:xfrm>
            <a:off x="915194" y="6096000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Inside Vista Mall Las Pinas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Smart 5G NSA Coverage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A7DFF-F649-05C0-D747-4ED328C1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57" y="1981200"/>
            <a:ext cx="6483929" cy="39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Globe 5G NSA Coverage</a:t>
            </a:r>
            <a:r>
              <a:rPr lang="en-US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9F6E9-EE73-3BE1-6951-5C511CF0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80" y="2286000"/>
            <a:ext cx="6466609" cy="35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DITO 5G SA Coverage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C35D-776A-95A5-40B3-6480EE2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133600"/>
            <a:ext cx="6923088" cy="39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5607756" cy="1371600"/>
          </a:xfrm>
        </p:spPr>
        <p:txBody>
          <a:bodyPr>
            <a:normAutofit fontScale="90000"/>
          </a:bodyPr>
          <a:lstStyle/>
          <a:p>
            <a:r>
              <a:rPr lang="en-US" sz="4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5G to 4G &amp; 4G to 5G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E6AC9-3F57-B190-74A2-C727C24C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086600" cy="3345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2522C-2D6B-9FFB-827B-2DE5D20C7E47}"/>
              </a:ext>
            </a:extLst>
          </p:cNvPr>
          <p:cNvSpPr txBox="1"/>
          <p:nvPr/>
        </p:nvSpPr>
        <p:spPr>
          <a:xfrm>
            <a:off x="1905000" y="5568925"/>
            <a:ext cx="4577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22 F De Ocampo, Las Pinas, 1750 Metro Manila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P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Philam</a:t>
            </a:r>
            <a:r>
              <a:rPr lang="en-PH" sz="1400" dirty="0">
                <a:latin typeface="Calibri" panose="020F0502020204030204" pitchFamily="34" charset="0"/>
                <a:cs typeface="Calibri" panose="020F0502020204030204" pitchFamily="34" charset="0"/>
              </a:rPr>
              <a:t> Life Village Park, Our Lady of Fatima Rd, Las Pinas, Metro Manila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5607756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Globe 5G to 4G &amp; 4G to 5G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2522C-2D6B-9FFB-827B-2DE5D20C7E47}"/>
              </a:ext>
            </a:extLst>
          </p:cNvPr>
          <p:cNvSpPr txBox="1"/>
          <p:nvPr/>
        </p:nvSpPr>
        <p:spPr>
          <a:xfrm>
            <a:off x="1905000" y="5568925"/>
            <a:ext cx="45776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Cinco, B-2 L-19 Kimberkay Bldg, Marcos Alvarez Ave, Talon Uno, Las Pinas, Metro Manila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19 Marcos Alvarez Ave, Las Pinas, 1747 Metro Manila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PH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ADED2-CCF3-21D9-A0EC-AC1AEAD5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86" y="1676400"/>
            <a:ext cx="7131627" cy="37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5607756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DITO 5G to 4G &amp; 4G to 5G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2522C-2D6B-9FFB-827B-2DE5D20C7E47}"/>
              </a:ext>
            </a:extLst>
          </p:cNvPr>
          <p:cNvSpPr txBox="1"/>
          <p:nvPr/>
        </p:nvSpPr>
        <p:spPr>
          <a:xfrm>
            <a:off x="1905000" y="5568925"/>
            <a:ext cx="45776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107 M. Alvarez Ext, Las Pinas, 1747 Metro Manila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19 Marcos Alvarez Ave, Las Pinas, 1747 Metro Manila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PH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76CB3-E793-1421-EBF0-A9A94C03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858000" cy="37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Smart 5G NR Handover Test 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CAD5F-227A-3FE8-A839-290F2F74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324600" cy="373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50BCF-2432-B538-2B3F-772E475A1C3F}"/>
              </a:ext>
            </a:extLst>
          </p:cNvPr>
          <p:cNvSpPr txBox="1"/>
          <p:nvPr/>
        </p:nvSpPr>
        <p:spPr>
          <a:xfrm>
            <a:off x="1752600" y="5562600"/>
            <a:ext cx="4577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</a:t>
            </a:r>
            <a:r>
              <a:rPr lang="en-PH" sz="1400" dirty="0">
                <a:latin typeface="Calibri" panose="020F0502020204030204" pitchFamily="34" charset="0"/>
                <a:cs typeface="Calibri" panose="020F0502020204030204" pitchFamily="34" charset="0"/>
              </a:rPr>
              <a:t>Seaside Boulevard, Mall of Asia Complex, Pasay, 1300 Metro Manila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J.W. Diokno Boulevard, Pasay, Metro Manila</a:t>
            </a:r>
          </a:p>
        </p:txBody>
      </p:sp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Globe 5G NR Handover Test 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50BCF-2432-B538-2B3F-772E475A1C3F}"/>
              </a:ext>
            </a:extLst>
          </p:cNvPr>
          <p:cNvSpPr txBox="1"/>
          <p:nvPr/>
        </p:nvSpPr>
        <p:spPr>
          <a:xfrm>
            <a:off x="1752600" y="5562600"/>
            <a:ext cx="4577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McDonald's NXTGEN, Marcos Alvarez Avenue, Las Pinas, Metro Manila to Alabang-Zapote Road, Las Pinas City</a:t>
            </a:r>
          </a:p>
          <a:p>
            <a:pPr marL="5715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ADF5E-2521-6D73-1EC6-819ABD70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5981"/>
            <a:ext cx="5943600" cy="34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1FB1F-554A-4536-AC43-38E768AFF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C5C74-32C2-494E-9C9D-A8D697894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01718"/>
            <a:ext cx="5976353" cy="1199704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Smart, Globe &amp; DITO 5G Area without fluctuation: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D4140-1C1D-A2BA-8E7A-31951216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8343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43162"/>
              </p:ext>
            </p:extLst>
          </p:nvPr>
        </p:nvGraphicFramePr>
        <p:xfrm>
          <a:off x="1752600" y="2590800"/>
          <a:ext cx="5562600" cy="2067560"/>
        </p:xfrm>
        <a:graphic>
          <a:graphicData uri="http://schemas.openxmlformats.org/drawingml/2006/table">
            <a:tbl>
              <a:tblPr/>
              <a:tblGrid>
                <a:gridCol w="280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+8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620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Dialing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+63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Philippines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41A3DE-28CB-162B-4CF7-C4BFB413F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75606"/>
              </p:ext>
            </p:extLst>
          </p:nvPr>
        </p:nvGraphicFramePr>
        <p:xfrm>
          <a:off x="1676400" y="4165126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NSA n78, n41, n28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B1(2100MHz), B3(1800MHz), Band 5(850Mhz), Band 28(700mhz), Band 40(2300 MHz - 2400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B5(850 MHz), Band 8(900Mhz), B1(2100MHz)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FC491-A448-ED80-2E5C-E95F2A4C7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79350"/>
              </p:ext>
            </p:extLst>
          </p:nvPr>
        </p:nvGraphicFramePr>
        <p:xfrm>
          <a:off x="1676400" y="2057400"/>
          <a:ext cx="4245243" cy="153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081">
                  <a:extLst>
                    <a:ext uri="{9D8B030D-6E8A-4147-A177-3AD203B41FA5}">
                      <a16:colId xmlns:a16="http://schemas.microsoft.com/office/drawing/2014/main" val="302064879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271340751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3078322083"/>
                    </a:ext>
                  </a:extLst>
                </a:gridCol>
              </a:tblGrid>
              <a:tr h="518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MCC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MNC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 dirty="0">
                          <a:effectLst/>
                        </a:rPr>
                        <a:t>Operator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1513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 03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Smart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8257416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  02 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Globe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74448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 66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DITO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98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5D282-34C3-E60C-90F6-8F9C2FB3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24/02/2023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8E74F-FCAF-ACFE-7782-C345B35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3C094-118A-0AA0-E869-B7CF31DC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C991-40F7-46D0-AD9A-EC2BE2330C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B779FB-828F-6BD3-A95C-7F565B7B4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86686"/>
              </p:ext>
            </p:extLst>
          </p:nvPr>
        </p:nvGraphicFramePr>
        <p:xfrm>
          <a:off x="1552222" y="4114800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DITO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 n78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B1(2100MHz), B3(1800MHz), Band 28(700mhz)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2AE517-4C1F-C459-12DF-0FEECE8CD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06785"/>
              </p:ext>
            </p:extLst>
          </p:nvPr>
        </p:nvGraphicFramePr>
        <p:xfrm>
          <a:off x="1552222" y="1766735"/>
          <a:ext cx="5410200" cy="1952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Globe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NSA n78, n41, n28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B3(1800MHz), Band 28(700mhz), Band 38 (2570 MHz - 2620 MHz), Band 40(2300 MHz - 2400 MHz), Band 41(2496-2690mhz)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9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5G NSA, VoLTE, 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5G NSA, VoLTE, LTE and 2G only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5G SA, VoLTE and LTE only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 balance check: *123#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Globe balance check: *143#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DITO balance check: *185#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Waiting supported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Globe: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forwarding, and Call Waiting supported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DITO: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forwarding, and Call Waiting supported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5G Near Cell (Smart, Globe, DITO):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07FAF-506E-B8BC-9CBC-44F8EE33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59735"/>
            <a:ext cx="8077200" cy="44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18520</TotalTime>
  <Words>592</Words>
  <Application>Microsoft Office PowerPoint</Application>
  <PresentationFormat>On-screen Show (4:3)</PresentationFormat>
  <Paragraphs>143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PowerPoint Presentation</vt:lpstr>
      <vt:lpstr>  Operators and General Information</vt:lpstr>
      <vt:lpstr>USSD codes for balance check</vt:lpstr>
      <vt:lpstr>Supplementary Services</vt:lpstr>
      <vt:lpstr>PowerPoint Presentation</vt:lpstr>
      <vt:lpstr> 5G Near Cell (Smart, Globe, DITO):</vt:lpstr>
      <vt:lpstr>Edge Cell(Smart, Globe, DITO):</vt:lpstr>
      <vt:lpstr>Near cell Smart 5G NSA Coverage:</vt:lpstr>
      <vt:lpstr>Near cell Globe 5G NSA Coverage:</vt:lpstr>
      <vt:lpstr>Near cell DITO 5G SA Coverage:</vt:lpstr>
      <vt:lpstr>Smart 5G to 4G &amp; 4G to 5G: </vt:lpstr>
      <vt:lpstr>Globe 5G to 4G &amp; 4G to 5G: </vt:lpstr>
      <vt:lpstr>DITO 5G to 4G &amp; 4G to 5G: </vt:lpstr>
      <vt:lpstr>    Smart 5G NR Handover Test Location</vt:lpstr>
      <vt:lpstr>    Globe 5G NR Handover Test Location</vt:lpstr>
      <vt:lpstr> 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Jerry Carlos</cp:lastModifiedBy>
  <cp:revision>923</cp:revision>
  <dcterms:created xsi:type="dcterms:W3CDTF">2007-12-16T16:40:02Z</dcterms:created>
  <dcterms:modified xsi:type="dcterms:W3CDTF">2023-02-24T12:57:04Z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