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6" r:id="rId4"/>
    <p:sldId id="263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8244" autoAdjust="0"/>
  </p:normalViewPr>
  <p:slideViewPr>
    <p:cSldViewPr snapToGrid="0">
      <p:cViewPr varScale="1">
        <p:scale>
          <a:sx n="61" d="100"/>
          <a:sy n="61" d="100"/>
        </p:scale>
        <p:origin x="36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399" y="3522516"/>
            <a:ext cx="8021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DRIVE ROUTE : DOHA, QATAR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1"/>
                </a:solidFill>
              </a:rPr>
              <a:t>VODAFONE OPERATOR</a:t>
            </a:r>
          </a:p>
          <a:p>
            <a:pPr marL="342900" indent="-342900">
              <a:buAutoNum type="arabicPeriod"/>
            </a:pPr>
            <a:r>
              <a:rPr lang="en-US" b="1" dirty="0">
                <a:solidFill>
                  <a:schemeClr val="accent1"/>
                </a:solidFill>
              </a:rPr>
              <a:t>OOREDOO OPERATOR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6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7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8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9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0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1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2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3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4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5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6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7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60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1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2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3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4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5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6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7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8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9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0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1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5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77" name="Rectangle 176">
            <a:extLst>
              <a:ext uri="{FF2B5EF4-FFF2-40B4-BE49-F238E27FC236}">
                <a16:creationId xmlns:a16="http://schemas.microsoft.com/office/drawing/2014/main" id="{F6167D22-B2B2-4469-BE4E-6B0DC972E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775200"/>
            <a:ext cx="8915399" cy="82344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b="1" dirty="0">
                <a:solidFill>
                  <a:srgbClr val="5A7084"/>
                </a:solidFill>
              </a:rPr>
              <a:t>CA Location for </a:t>
            </a:r>
            <a:r>
              <a:rPr lang="en-US" sz="1400" b="1" dirty="0" err="1">
                <a:solidFill>
                  <a:srgbClr val="5A7084"/>
                </a:solidFill>
              </a:rPr>
              <a:t>vodafone</a:t>
            </a:r>
            <a:r>
              <a:rPr lang="en-US" sz="1400" b="1" dirty="0">
                <a:solidFill>
                  <a:srgbClr val="5A7084"/>
                </a:solidFill>
              </a:rPr>
              <a:t> and Ooredoo Operator</a:t>
            </a:r>
            <a:br>
              <a:rPr lang="en-US" sz="1400" dirty="0">
                <a:solidFill>
                  <a:srgbClr val="5A7084"/>
                </a:solidFill>
              </a:rPr>
            </a:br>
            <a:r>
              <a:rPr lang="en-US" sz="1400" b="1" dirty="0">
                <a:solidFill>
                  <a:srgbClr val="5A7084"/>
                </a:solidFill>
              </a:rPr>
              <a:t>(Al Ahmadi street, Doha, Qatar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27E2F65-D0DD-4710-977A-873706F90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5A7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1" name="Freeform 33">
            <a:extLst>
              <a:ext uri="{FF2B5EF4-FFF2-40B4-BE49-F238E27FC236}">
                <a16:creationId xmlns:a16="http://schemas.microsoft.com/office/drawing/2014/main" id="{783A863A-BB4D-4ECD-8D75-B5B6F03D7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814898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CONFIDENTIAL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F4633D-8FBA-4C35-9A18-0DECB701A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337" y="1247436"/>
            <a:ext cx="7808874" cy="331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46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7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8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9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0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1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2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3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4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5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6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7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60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1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2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3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4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5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6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7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8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9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0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1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5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77" name="Rectangle 176">
            <a:extLst>
              <a:ext uri="{FF2B5EF4-FFF2-40B4-BE49-F238E27FC236}">
                <a16:creationId xmlns:a16="http://schemas.microsoft.com/office/drawing/2014/main" id="{F6167D22-B2B2-4469-BE4E-6B0DC972E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801" y="4796664"/>
            <a:ext cx="8915399" cy="82344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b="1" dirty="0">
                <a:solidFill>
                  <a:srgbClr val="5A7084"/>
                </a:solidFill>
              </a:rPr>
              <a:t>Low coverage Location for </a:t>
            </a:r>
            <a:r>
              <a:rPr lang="en-US" sz="1400" b="1" dirty="0" err="1">
                <a:solidFill>
                  <a:srgbClr val="5A7084"/>
                </a:solidFill>
              </a:rPr>
              <a:t>vodafone</a:t>
            </a:r>
            <a:r>
              <a:rPr lang="en-US" sz="1400" b="1" dirty="0">
                <a:solidFill>
                  <a:srgbClr val="5A7084"/>
                </a:solidFill>
              </a:rPr>
              <a:t> and Ooredoo Operator</a:t>
            </a:r>
            <a:br>
              <a:rPr lang="en-US" sz="1400" dirty="0">
                <a:solidFill>
                  <a:srgbClr val="5A7084"/>
                </a:solidFill>
              </a:rPr>
            </a:br>
            <a:r>
              <a:rPr lang="en-US" sz="1400" b="1" dirty="0">
                <a:solidFill>
                  <a:srgbClr val="5A7084"/>
                </a:solidFill>
              </a:rPr>
              <a:t>(</a:t>
            </a:r>
            <a:r>
              <a:rPr lang="en-US" sz="1400" b="1" dirty="0" err="1">
                <a:solidFill>
                  <a:srgbClr val="5A7084"/>
                </a:solidFill>
              </a:rPr>
              <a:t>Fereej</a:t>
            </a:r>
            <a:r>
              <a:rPr lang="en-US" sz="1400" b="1" dirty="0">
                <a:solidFill>
                  <a:srgbClr val="5A7084"/>
                </a:solidFill>
              </a:rPr>
              <a:t> bin </a:t>
            </a:r>
            <a:r>
              <a:rPr lang="en-US" sz="1400" b="1" dirty="0" err="1">
                <a:solidFill>
                  <a:srgbClr val="5A7084"/>
                </a:solidFill>
              </a:rPr>
              <a:t>mahmoud</a:t>
            </a:r>
            <a:r>
              <a:rPr lang="en-US" sz="1400" b="1" dirty="0">
                <a:solidFill>
                  <a:srgbClr val="5A7084"/>
                </a:solidFill>
              </a:rPr>
              <a:t>, Doha, Qatar</a:t>
            </a:r>
            <a:b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1400" b="1" dirty="0">
              <a:solidFill>
                <a:srgbClr val="5A7084"/>
              </a:solidFill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27E2F65-D0DD-4710-977A-873706F90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5A7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1" name="Freeform 33">
            <a:extLst>
              <a:ext uri="{FF2B5EF4-FFF2-40B4-BE49-F238E27FC236}">
                <a16:creationId xmlns:a16="http://schemas.microsoft.com/office/drawing/2014/main" id="{783A863A-BB4D-4ECD-8D75-B5B6F03D7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814898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CONFIDENTIAL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B2D904E-509C-4969-AE8E-E8EF1D4006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653" y="1211249"/>
            <a:ext cx="8676354" cy="302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73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61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2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3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4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5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6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7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8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69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0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1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72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75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6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7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8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9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0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1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2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3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4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5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86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88" name="Rectangle 87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0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92" name="Rectangle 91">
            <a:extLst>
              <a:ext uri="{FF2B5EF4-FFF2-40B4-BE49-F238E27FC236}">
                <a16:creationId xmlns:a16="http://schemas.microsoft.com/office/drawing/2014/main" id="{F6167D22-B2B2-4469-BE4E-6B0DC972E4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775200"/>
            <a:ext cx="8915399" cy="82344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b="1" dirty="0">
                <a:solidFill>
                  <a:srgbClr val="5A7084"/>
                </a:solidFill>
              </a:rPr>
              <a:t>Low coverage Location for </a:t>
            </a:r>
            <a:r>
              <a:rPr lang="en-US" sz="1400" b="1" dirty="0" err="1">
                <a:solidFill>
                  <a:srgbClr val="5A7084"/>
                </a:solidFill>
              </a:rPr>
              <a:t>vodafone</a:t>
            </a:r>
            <a:r>
              <a:rPr lang="en-US" sz="1400" b="1" dirty="0">
                <a:solidFill>
                  <a:srgbClr val="5A7084"/>
                </a:solidFill>
              </a:rPr>
              <a:t> and Ooredoo Operator</a:t>
            </a:r>
            <a:br>
              <a:rPr lang="en-US" sz="1400" dirty="0">
                <a:solidFill>
                  <a:srgbClr val="5A7084"/>
                </a:solidFill>
              </a:rPr>
            </a:br>
            <a:r>
              <a:rPr lang="en-US" sz="1400" b="1" dirty="0">
                <a:solidFill>
                  <a:srgbClr val="5A7084"/>
                </a:solidFill>
              </a:rPr>
              <a:t>(Doha Quest, Doha, Qatar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E27E2F65-D0DD-4710-977A-873706F90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rgbClr val="D8AD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6" name="Freeform 33">
            <a:extLst>
              <a:ext uri="{FF2B5EF4-FFF2-40B4-BE49-F238E27FC236}">
                <a16:creationId xmlns:a16="http://schemas.microsoft.com/office/drawing/2014/main" id="{783A863A-BB4D-4ECD-8D75-B5B6F03D7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814898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CONFIDENTIAL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8213" y="161925"/>
            <a:ext cx="1657350" cy="6667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925341-2B2A-485F-9AC9-72CA61AEB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3323" y="983401"/>
            <a:ext cx="8558401" cy="355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4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6465" y="2976480"/>
            <a:ext cx="6467946" cy="2083200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</a:t>
            </a:r>
            <a:endParaRPr lang="en-US" sz="3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5882864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564</TotalTime>
  <Words>77</Words>
  <Application>Microsoft Office PowerPoint</Application>
  <PresentationFormat>Widescreen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Century Gothic</vt:lpstr>
      <vt:lpstr>Wingdings 3</vt:lpstr>
      <vt:lpstr>Wisp</vt:lpstr>
      <vt:lpstr>MARQUIS TECHNOLOGIES</vt:lpstr>
      <vt:lpstr>CA Location for vodafone and Ooredoo Operator (Al Ahmadi street, Doha, Qatar</vt:lpstr>
      <vt:lpstr>Low coverage Location for vodafone and Ooredoo Operator (Fereej bin mahmoud, Doha, Qatar </vt:lpstr>
      <vt:lpstr>Low coverage Location for vodafone and Ooredoo Operator (Doha Quest, Doha, Qatar</vt:lpstr>
      <vt:lpstr>Thank You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Anuj  Jain</cp:lastModifiedBy>
  <cp:revision>35</cp:revision>
  <dcterms:created xsi:type="dcterms:W3CDTF">2020-02-29T17:33:22Z</dcterms:created>
  <dcterms:modified xsi:type="dcterms:W3CDTF">2022-02-08T12:08:49Z</dcterms:modified>
</cp:coreProperties>
</file>