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8"/>
  </p:notesMasterIdLst>
  <p:handoutMasterIdLst>
    <p:handoutMasterId r:id="rId19"/>
  </p:handoutMasterIdLst>
  <p:sldIdLst>
    <p:sldId id="343" r:id="rId2"/>
    <p:sldId id="425" r:id="rId3"/>
    <p:sldId id="426" r:id="rId4"/>
    <p:sldId id="529" r:id="rId5"/>
    <p:sldId id="530" r:id="rId6"/>
    <p:sldId id="480" r:id="rId7"/>
    <p:sldId id="489" r:id="rId8"/>
    <p:sldId id="510" r:id="rId9"/>
    <p:sldId id="511" r:id="rId10"/>
    <p:sldId id="518" r:id="rId11"/>
    <p:sldId id="524" r:id="rId12"/>
    <p:sldId id="494" r:id="rId13"/>
    <p:sldId id="531" r:id="rId14"/>
    <p:sldId id="534" r:id="rId15"/>
    <p:sldId id="533" r:id="rId16"/>
    <p:sldId id="423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3" d="100"/>
          <a:sy n="83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089" y="1171095"/>
            <a:ext cx="7772400" cy="182976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5278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Greece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62E4A-8F07-4BCB-B77F-66B5ACEC41BE}"/>
              </a:ext>
            </a:extLst>
          </p:cNvPr>
          <p:cNvSpPr txBox="1"/>
          <p:nvPr/>
        </p:nvSpPr>
        <p:spPr>
          <a:xfrm>
            <a:off x="436944" y="3111709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OPERATORS -:</a:t>
            </a:r>
          </a:p>
          <a:p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COSMOTE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VODAFONE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09" y="508903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Wind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Band-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L3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(Edge Cell)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Kallithea Metro Station to 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Moschato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Municipal Stadium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F98BF-4138-419D-AD9B-88EF3FF43667}"/>
              </a:ext>
            </a:extLst>
          </p:cNvPr>
          <p:cNvSpPr/>
          <p:nvPr/>
        </p:nvSpPr>
        <p:spPr>
          <a:xfrm>
            <a:off x="2667000" y="5211520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Wind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12862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75dBm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 to 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85dBm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D4E15-B9E3-4D7B-BFEE-8FB79698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12" y="5649253"/>
            <a:ext cx="2314575" cy="1190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DBC60-FE3A-4180-7428-226F031D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0" y="1371600"/>
            <a:ext cx="7429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720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Inter-Frequency Band Reselection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L3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L10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Kallithea Metro Station to 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Moschato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Municipal Stadium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80C27-9113-48C2-841C-93FFA14B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608399"/>
            <a:ext cx="63341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6216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75dbm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85dbm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85dbm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Vodafone </a:t>
            </a:r>
            <a:r>
              <a:rPr lang="en-US" sz="3600" b="0" dirty="0" err="1">
                <a:effectLst/>
                <a:latin typeface="Cambria" pitchFamily="18" charset="0"/>
              </a:rPr>
              <a:t>5G</a:t>
            </a:r>
            <a:endParaRPr lang="en-US" sz="3600" b="0" dirty="0"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5909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51E96-28E5-45DA-176C-435066DA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81138"/>
            <a:ext cx="9067800" cy="5376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D0C81-613C-1E81-4380-EF8A11D3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Band-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N1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(Near Cell)- </a:t>
            </a:r>
            <a:r>
              <a:rPr lang="en-US" sz="24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Moschato</a:t>
            </a:r>
            <a:r>
              <a:rPr lang="en-US" sz="24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Athens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79FA7-766B-5397-AF52-1D113D8583CD}"/>
              </a:ext>
            </a:extLst>
          </p:cNvPr>
          <p:cNvSpPr/>
          <p:nvPr/>
        </p:nvSpPr>
        <p:spPr>
          <a:xfrm>
            <a:off x="6219825" y="2743200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428856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75dBm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 to 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85dBm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1A356-F6C1-64D7-9A2F-E615C7A0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6" y="2133600"/>
            <a:ext cx="5435211" cy="34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3174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51E96-28E5-45DA-176C-435066DA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81138"/>
            <a:ext cx="9067800" cy="5376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D0C81-613C-1E81-4380-EF8A11D3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Band-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N48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(Near Cell)- </a:t>
            </a:r>
            <a:r>
              <a:rPr lang="en-US" sz="24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EVRITHOES</a:t>
            </a:r>
            <a:r>
              <a:rPr lang="en-US" sz="24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Athens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79FA7-766B-5397-AF52-1D113D8583CD}"/>
              </a:ext>
            </a:extLst>
          </p:cNvPr>
          <p:cNvSpPr/>
          <p:nvPr/>
        </p:nvSpPr>
        <p:spPr>
          <a:xfrm>
            <a:off x="6219825" y="2743200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N48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643322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-85 dBm to -99 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64F05-82A0-31CC-5AAD-25FCD8A7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3" y="1506216"/>
            <a:ext cx="38385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79699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45983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Inter-Frequency Band Reselection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L3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L20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-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ICAP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SA Kallithea to 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Evritheos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Athens.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E06B3-1920-4EFB-49EA-0654C669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67" y="1906345"/>
            <a:ext cx="3838575" cy="46767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3DBE77-67C7-B47D-376E-ADA55FE62362}"/>
              </a:ext>
            </a:extLst>
          </p:cNvPr>
          <p:cNvSpPr/>
          <p:nvPr/>
        </p:nvSpPr>
        <p:spPr>
          <a:xfrm>
            <a:off x="6219825" y="2743200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N48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643322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-85 dBm to -99 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34511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8077200" cy="21336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-70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80dbm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-80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97dbm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-97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</a:t>
            </a:r>
            <a:r>
              <a:rPr lang="en-US" sz="3600" b="0" dirty="0" err="1">
                <a:effectLst/>
                <a:latin typeface="Cambria" pitchFamily="18" charset="0"/>
              </a:rPr>
              <a:t>Cosmote</a:t>
            </a:r>
            <a:r>
              <a:rPr lang="en-US" sz="3600" b="0" dirty="0">
                <a:effectLst/>
                <a:latin typeface="Cambria" pitchFamily="18" charset="0"/>
              </a:rPr>
              <a:t> </a:t>
            </a:r>
            <a:r>
              <a:rPr lang="en-US" sz="3600" b="0" dirty="0" err="1">
                <a:effectLst/>
                <a:latin typeface="Cambria" pitchFamily="18" charset="0"/>
              </a:rPr>
              <a:t>5G</a:t>
            </a:r>
            <a:endParaRPr lang="en-US" sz="3600" b="0" dirty="0"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951" y="225725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Cosmote</a:t>
            </a:r>
            <a:r>
              <a:rPr lang="en-US" sz="2000" b="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N1</a:t>
            </a:r>
            <a:r>
              <a:rPr lang="en-US" sz="2000" b="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NSA </a:t>
            </a: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(Near Cell):-</a:t>
            </a:r>
            <a:r>
              <a:rPr lang="en-US" sz="20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u="sng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PATISIA</a:t>
            </a:r>
            <a:r>
              <a:rPr lang="en-US" sz="2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, GREECE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Cosmote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42854</a:t>
            </a:r>
          </a:p>
          <a:p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80dBm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 to 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95dBm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0F8A66A-31E3-0BD6-EAC9-FE9AFB92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6526335" cy="48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1241DD7-30D2-4832-A215-66515B3F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Cosmote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N48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NSA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(Near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ZONARA</a:t>
            </a:r>
            <a:r>
              <a:rPr lang="en-US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, ATHENS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5AF9-ECDA-4C7B-BF8B-3F3D4D3C3096}"/>
              </a:ext>
            </a:extLst>
          </p:cNvPr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Cosmote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N48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636666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80dBm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 to 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95dBm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CAD72-7385-F92F-90BC-873089CD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689443"/>
            <a:ext cx="5410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1241DD7-30D2-4832-A215-66515B3F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Cosmote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L20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(Near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EVRITHOES</a:t>
            </a:r>
            <a:r>
              <a:rPr lang="en-US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, ATHENS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5AF9-ECDA-4C7B-BF8B-3F3D4D3C3096}"/>
              </a:ext>
            </a:extLst>
          </p:cNvPr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Cosmote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L20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156510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80dBm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 to 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95dBm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44A10-170C-44BA-A4B2-F623308A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63912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66981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66945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Cosmote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(Inter-frequency Band Handover):-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LIDL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PATISIA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0" y="1670988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Cosmote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B20-B1-B20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2FA14-855A-879B-15AF-EF3F710F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676900"/>
            <a:ext cx="2352675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98905-B2DF-DC5E-EDC5-C28656F2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05085"/>
            <a:ext cx="39433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Cosmote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(L to G Reselection):-NA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4357" y="1981200"/>
            <a:ext cx="1873954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Cosmote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to G Reselection: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6F821-EE3D-442B-AC71-0FD7027F1F62}"/>
              </a:ext>
            </a:extLst>
          </p:cNvPr>
          <p:cNvSpPr txBox="1"/>
          <p:nvPr/>
        </p:nvSpPr>
        <p:spPr>
          <a:xfrm>
            <a:off x="1143000" y="2133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Cosmote</a:t>
            </a:r>
            <a:r>
              <a:rPr lang="en-US" dirty="0"/>
              <a:t> has eradicated its GSM Networks . Hence no location found where reselection happens</a:t>
            </a:r>
          </a:p>
        </p:txBody>
      </p:sp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75dbm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80dbm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80dbm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115dbm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Wind</a:t>
            </a:r>
          </a:p>
        </p:txBody>
      </p:sp>
    </p:spTree>
    <p:extLst>
      <p:ext uri="{BB962C8B-B14F-4D97-AF65-F5344CB8AC3E}">
        <p14:creationId xmlns:p14="http://schemas.microsoft.com/office/powerpoint/2010/main" val="34081327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WIND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Band-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N1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(Near Cell)-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Super Mini Mart Kallithea</a:t>
            </a:r>
            <a:br>
              <a:rPr lang="en-US" sz="20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9C4FB-0803-4D02-8922-73658BEBE045}"/>
              </a:ext>
            </a:extLst>
          </p:cNvPr>
          <p:cNvSpPr/>
          <p:nvPr/>
        </p:nvSpPr>
        <p:spPr>
          <a:xfrm>
            <a:off x="6629400" y="1180413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Wind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428856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75dBm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 to -</a:t>
            </a:r>
            <a:r>
              <a:rPr lang="en-IN" sz="1600" b="1" dirty="0" err="1">
                <a:solidFill>
                  <a:srgbClr val="000000"/>
                </a:solidFill>
                <a:latin typeface="Calibri"/>
              </a:rPr>
              <a:t>85dBm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89CF5-E9F6-4F8D-9485-F2EA0580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935420"/>
            <a:ext cx="3067050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AE72B-3F7D-4092-91D1-B2CE146A7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8" y="1491922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184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753</TotalTime>
  <Words>551</Words>
  <Application>Microsoft Office PowerPoint</Application>
  <PresentationFormat>On-screen Show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 Cosmote 5G</vt:lpstr>
      <vt:lpstr>  Cosmote N1 NSA (Near Cell):- PATISIA , GREECE    </vt:lpstr>
      <vt:lpstr>  Cosmote N48 NSA (Near Cell):- ZONARA , ATHENS    </vt:lpstr>
      <vt:lpstr>  Cosmote L20  (Near Cell):- EVRITHOES , ATHENS    </vt:lpstr>
      <vt:lpstr>  Cosmote (Inter-frequency Band Handover):- LIDL PATISIA    </vt:lpstr>
      <vt:lpstr>  Cosmote (L to G Reselection):-NA     </vt:lpstr>
      <vt:lpstr>Drive Route Wind</vt:lpstr>
      <vt:lpstr>   WIND Band-N1 (Near Cell)-Super Mini Mart Kallithea    </vt:lpstr>
      <vt:lpstr>  Wind Band-L3 (Edge Cell)  Kallithea Metro Station to Moschato Municipal Stadium    </vt:lpstr>
      <vt:lpstr>       Inter-Frequency Band Reselection L3 TO L10 Kallithea Metro Station to Moschato Municipal Stadium    </vt:lpstr>
      <vt:lpstr>Drive Route Vodafone 5G</vt:lpstr>
      <vt:lpstr>Vodafone Band-N1 (Near Cell)- Moschato Athens</vt:lpstr>
      <vt:lpstr>Vodafone Band-N48 (Near Cell)- EVRITHOES Athens</vt:lpstr>
      <vt:lpstr>  Vodafone Inter-Frequency Band Reselection L3 TO L20  -  ICAP SA Kallithea to Evritheos Athens.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Ravindra Tripathi</cp:lastModifiedBy>
  <cp:revision>882</cp:revision>
  <dcterms:created xsi:type="dcterms:W3CDTF">2007-12-16T16:40:02Z</dcterms:created>
  <dcterms:modified xsi:type="dcterms:W3CDTF">2022-05-12T14:48:01Z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