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543" r:id="rId4"/>
    <p:sldId id="547" r:id="rId5"/>
    <p:sldId id="488" r:id="rId6"/>
    <p:sldId id="536" r:id="rId7"/>
    <p:sldId id="542" r:id="rId8"/>
    <p:sldId id="426" r:id="rId9"/>
    <p:sldId id="531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Lucknow/India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93013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AIRTEL 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26.837320°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.920566°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79D29-5CE4-95F4-C3E0-67268119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05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26.850481 &amp; Long. 80.930796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Kesar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ganj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900B-667E-328F-CBA8-459074FD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482851"/>
            <a:ext cx="8382000" cy="42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02/06/2025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26.770726 &amp; Long. 80.878318 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Amausi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Metro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82906-A8C4-A208-6259-1C8D0855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00845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26.843333 &amp; Long. 80.942615 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JIO Near Cell NR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96C3-8E49-F4F4-1DF5-A32AB96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1905000"/>
            <a:ext cx="8382000" cy="41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26.838160° N, Long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.924061° 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BansMandi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Chauraha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2" y="233362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LTE Near Cell 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3EC4F-4B66-7410-01CC-CA90B67B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1"/>
            <a:ext cx="8001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CA Jio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826532"/>
            <a:ext cx="495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26.871075 &amp; Long. 81.014360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Vibhuti Khand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8210D-C3AB-0AC3-340C-34E0B1DB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2610"/>
            <a:ext cx="8229600" cy="409565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map with flags and text&#10;&#10;AI-generated content may be incorrect.">
            <a:extLst>
              <a:ext uri="{FF2B5EF4-FFF2-40B4-BE49-F238E27FC236}">
                <a16:creationId xmlns:a16="http://schemas.microsoft.com/office/drawing/2014/main" id="{4827337F-707B-016E-BDA2-50BFD5253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" y="1219200"/>
            <a:ext cx="3606165" cy="3989070"/>
          </a:xfrm>
          <a:prstGeom prst="rect">
            <a:avLst/>
          </a:prstGeom>
        </p:spPr>
      </p:pic>
      <p:pic>
        <p:nvPicPr>
          <p:cNvPr id="6" name="Picture 5" descr="A map with a green line&#10;&#10;AI-generated content may be incorrect.">
            <a:extLst>
              <a:ext uri="{FF2B5EF4-FFF2-40B4-BE49-F238E27FC236}">
                <a16:creationId xmlns:a16="http://schemas.microsoft.com/office/drawing/2014/main" id="{75DBB350-C1B3-3BA0-4CA0-96C078C5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3609340" cy="4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1447</TotalTime>
  <Words>242</Words>
  <Application>Microsoft Office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 LTE Near Cell 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Mantosh Kumar</cp:lastModifiedBy>
  <cp:revision>912</cp:revision>
  <dcterms:created xsi:type="dcterms:W3CDTF">2007-12-16T16:40:02Z</dcterms:created>
  <dcterms:modified xsi:type="dcterms:W3CDTF">2025-06-02T10:32:17Z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