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25" r:id="rId3"/>
    <p:sldId id="426" r:id="rId4"/>
    <p:sldId id="513" r:id="rId5"/>
    <p:sldId id="512" r:id="rId6"/>
    <p:sldId id="489" r:id="rId7"/>
    <p:sldId id="490" r:id="rId8"/>
    <p:sldId id="514" r:id="rId9"/>
    <p:sldId id="515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62" d="100"/>
          <a:sy n="62" d="100"/>
        </p:scale>
        <p:origin x="13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FOR Jio 5g SA Technology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831590"/>
            <a:ext cx="8229600" cy="2743200"/>
          </a:xfrm>
        </p:spPr>
        <p:txBody>
          <a:bodyPr/>
          <a:lstStyle/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1800" dirty="0"/>
              <a:t>	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1800" dirty="0"/>
              <a:t>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</a:p>
          <a:p>
            <a:r>
              <a:rPr lang="en-US" sz="18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1800" dirty="0"/>
              <a:t>:-</a:t>
            </a:r>
            <a:r>
              <a:rPr lang="en-US" sz="18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mbria" pitchFamily="18" charset="0"/>
              </a:rPr>
              <a:t>Drive Route Jio 5G for SA Technology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FF9E29-9851-D47A-A971-F1A3E9FE8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176858"/>
              </p:ext>
            </p:extLst>
          </p:nvPr>
        </p:nvGraphicFramePr>
        <p:xfrm>
          <a:off x="381000" y="1600200"/>
          <a:ext cx="5410200" cy="108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3793847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02913665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3569206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3156228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Operator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Band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A-ERFCN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PCI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636743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</a:rPr>
                        <a:t>Jio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</a:rPr>
                        <a:t>N78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0" u="none" strike="noStrike" dirty="0">
                          <a:effectLst/>
                        </a:rPr>
                        <a:t>634080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4560904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5264125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36587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</a:rPr>
                        <a:t>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74311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05C955-E1BB-4A86-2EB7-4FAD48134FDE}"/>
              </a:ext>
            </a:extLst>
          </p:cNvPr>
          <p:cNvSpPr txBox="1"/>
          <p:nvPr/>
        </p:nvSpPr>
        <p:spPr>
          <a:xfrm>
            <a:off x="361308" y="2890758"/>
            <a:ext cx="6690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 :-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CA, VoWiFi and During Call NR to LTE handover still not implemented </a:t>
            </a:r>
          </a:p>
          <a:p>
            <a:endParaRPr lang="en-US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871" y="312269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Jio Band N77(Near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P Tandon Marg, Andheri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2072" y="1176015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gNB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393236and: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49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CF150-4225-EECF-0830-DD852BD0B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71" y="1066800"/>
            <a:ext cx="5715000" cy="3839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522761-DC35-33C0-69B6-7707266A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21" y="5062707"/>
            <a:ext cx="5162550" cy="9334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1688215-BAC7-3282-ECEC-7964D4D03F19}"/>
              </a:ext>
            </a:extLst>
          </p:cNvPr>
          <p:cNvSpPr/>
          <p:nvPr/>
        </p:nvSpPr>
        <p:spPr>
          <a:xfrm>
            <a:off x="914400" y="3276600"/>
            <a:ext cx="441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65771B-5DD0-86CA-E3C8-E4E92749B9EC}"/>
              </a:ext>
            </a:extLst>
          </p:cNvPr>
          <p:cNvSpPr txBox="1"/>
          <p:nvPr/>
        </p:nvSpPr>
        <p:spPr>
          <a:xfrm>
            <a:off x="2352290" y="2690999"/>
            <a:ext cx="69923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PCI 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61E22E-454C-3CF1-B4CF-E2B99BFB82ED}"/>
              </a:ext>
            </a:extLst>
          </p:cNvPr>
          <p:cNvSpPr txBox="1"/>
          <p:nvPr/>
        </p:nvSpPr>
        <p:spPr>
          <a:xfrm>
            <a:off x="4863370" y="2590800"/>
            <a:ext cx="69923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PCI 59</a:t>
            </a: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C79816C-C5F3-4721-A713-C93D0C82AD1E}"/>
              </a:ext>
            </a:extLst>
          </p:cNvPr>
          <p:cNvSpPr txBox="1">
            <a:spLocks/>
          </p:cNvSpPr>
          <p:nvPr/>
        </p:nvSpPr>
        <p:spPr>
          <a:xfrm>
            <a:off x="218871" y="312269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Jio Band N77(Mixed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Lion Sole Marg, Andheri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>
            <a:extLst>
              <a:ext uri="{FF2B5EF4-FFF2-40B4-BE49-F238E27FC236}">
                <a16:creationId xmlns:a16="http://schemas.microsoft.com/office/drawing/2014/main" id="{DA81C914-E595-449E-8DC8-876EADB774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8F892-07CA-457F-F06E-E3B2B3A30335}"/>
              </a:ext>
            </a:extLst>
          </p:cNvPr>
          <p:cNvSpPr/>
          <p:nvPr/>
        </p:nvSpPr>
        <p:spPr>
          <a:xfrm>
            <a:off x="6772072" y="1176015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gNB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393236and: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50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-76dBm to -90dBm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A5CD8-7AF6-17C3-BE92-BC6858C7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8" y="1176015"/>
            <a:ext cx="5424284" cy="33959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AE2962-E7A8-8AFA-A1A6-9A89ED553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688" y="4953000"/>
            <a:ext cx="5143500" cy="10191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ACDF9D55-D3A7-DEEB-74D1-F03CCE8D307C}"/>
              </a:ext>
            </a:extLst>
          </p:cNvPr>
          <p:cNvSpPr/>
          <p:nvPr/>
        </p:nvSpPr>
        <p:spPr>
          <a:xfrm rot="10800000">
            <a:off x="1066800" y="3733798"/>
            <a:ext cx="607692" cy="4571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1B7AE3-EFC2-6976-5B13-0A4EE0059900}"/>
              </a:ext>
            </a:extLst>
          </p:cNvPr>
          <p:cNvSpPr/>
          <p:nvPr/>
        </p:nvSpPr>
        <p:spPr>
          <a:xfrm rot="16200000">
            <a:off x="580923" y="3152875"/>
            <a:ext cx="1097282" cy="64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896E8-C960-1FD1-0EB3-498ADB26721C}"/>
              </a:ext>
            </a:extLst>
          </p:cNvPr>
          <p:cNvSpPr txBox="1"/>
          <p:nvPr/>
        </p:nvSpPr>
        <p:spPr>
          <a:xfrm>
            <a:off x="1219200" y="3200400"/>
            <a:ext cx="69923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PCI 50</a:t>
            </a:r>
          </a:p>
        </p:txBody>
      </p:sp>
    </p:spTree>
    <p:extLst>
      <p:ext uri="{BB962C8B-B14F-4D97-AF65-F5344CB8AC3E}">
        <p14:creationId xmlns:p14="http://schemas.microsoft.com/office/powerpoint/2010/main" val="3309105866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B1CAD1F-C1D0-44E1-9C94-C4F2F138545F}"/>
              </a:ext>
            </a:extLst>
          </p:cNvPr>
          <p:cNvSpPr txBox="1">
            <a:spLocks/>
          </p:cNvSpPr>
          <p:nvPr/>
        </p:nvSpPr>
        <p:spPr>
          <a:xfrm>
            <a:off x="218871" y="312269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Jio Band N77(Edge Cell):-</a:t>
            </a: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itchFamily="34" charset="0"/>
              </a:rPr>
              <a:t> Adarsh Nagar Road, Andheri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>
            <a:extLst>
              <a:ext uri="{FF2B5EF4-FFF2-40B4-BE49-F238E27FC236}">
                <a16:creationId xmlns:a16="http://schemas.microsoft.com/office/drawing/2014/main" id="{1D407A8F-3EAC-49EF-85E2-8A3CB20DB3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6259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C0FEE-49E2-CFAA-EF66-D1B7F42D8E53}"/>
              </a:ext>
            </a:extLst>
          </p:cNvPr>
          <p:cNvSpPr/>
          <p:nvPr/>
        </p:nvSpPr>
        <p:spPr>
          <a:xfrm>
            <a:off x="6772072" y="1176015"/>
            <a:ext cx="2362200" cy="17957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N78</a:t>
            </a:r>
            <a:b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gNB</a:t>
            </a:r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393236and: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PCI: 49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634080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-91dBm to -110dBm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BD3B89-3187-4613-C894-1A2D4862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93" y="5029200"/>
            <a:ext cx="5153025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1D2B23-95E8-B4A0-3442-4C5E4DA4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96" y="914400"/>
            <a:ext cx="6250422" cy="388620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9B261C5-0E53-010B-D8C1-B3318C1FB005}"/>
              </a:ext>
            </a:extLst>
          </p:cNvPr>
          <p:cNvSpPr/>
          <p:nvPr/>
        </p:nvSpPr>
        <p:spPr>
          <a:xfrm rot="16200000">
            <a:off x="576700" y="2766575"/>
            <a:ext cx="847725" cy="17232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145C0-0019-B00B-7F21-FFB02E85738A}"/>
              </a:ext>
            </a:extLst>
          </p:cNvPr>
          <p:cNvSpPr txBox="1"/>
          <p:nvPr/>
        </p:nvSpPr>
        <p:spPr>
          <a:xfrm>
            <a:off x="1129570" y="2575738"/>
            <a:ext cx="699230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PCI 48</a:t>
            </a:r>
          </a:p>
        </p:txBody>
      </p:sp>
    </p:spTree>
    <p:extLst>
      <p:ext uri="{BB962C8B-B14F-4D97-AF65-F5344CB8AC3E}">
        <p14:creationId xmlns:p14="http://schemas.microsoft.com/office/powerpoint/2010/main" val="299204635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Jio (5G to 4G Reselection):- Adarsh Nagar road       Lion Sole Marg Andheri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0400" y="1447800"/>
            <a:ext cx="2102554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5G to 4G Reselection: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06274-63C1-BB32-0234-6397BE029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1"/>
            <a:ext cx="5953125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5CFF5-B73E-F318-925D-A658FD04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096136"/>
            <a:ext cx="5124450" cy="10001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CD4B6A-9828-7C94-283A-0D326E5216E1}"/>
              </a:ext>
            </a:extLst>
          </p:cNvPr>
          <p:cNvSpPr/>
          <p:nvPr/>
        </p:nvSpPr>
        <p:spPr>
          <a:xfrm rot="16200000">
            <a:off x="-190500" y="2781300"/>
            <a:ext cx="20574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5C187-9DC3-09A1-4433-F409D0B386F4}"/>
              </a:ext>
            </a:extLst>
          </p:cNvPr>
          <p:cNvSpPr txBox="1"/>
          <p:nvPr/>
        </p:nvSpPr>
        <p:spPr>
          <a:xfrm>
            <a:off x="978613" y="1869588"/>
            <a:ext cx="178927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PCI 48 TO PCI 112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A1ADF5-9D05-6EE8-648A-8E4ED149750E}"/>
              </a:ext>
            </a:extLst>
          </p:cNvPr>
          <p:cNvSpPr/>
          <p:nvPr/>
        </p:nvSpPr>
        <p:spPr>
          <a:xfrm>
            <a:off x="4648200" y="862277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9017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n-US" sz="20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Jio (4G to 5G Reselection):-  Lion Sole Marg        Adarsh Nagar Road, Andheri West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1447800"/>
            <a:ext cx="2026354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4G to 5G Reselection: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C4252-315E-C933-076F-D5FDE118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71575"/>
            <a:ext cx="5867400" cy="3857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0D975C-D0DE-36D2-BEC0-30ACBBA5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5181600"/>
            <a:ext cx="5076825" cy="100965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263A36D-AD83-595E-333E-7EDBCA07942E}"/>
              </a:ext>
            </a:extLst>
          </p:cNvPr>
          <p:cNvSpPr/>
          <p:nvPr/>
        </p:nvSpPr>
        <p:spPr>
          <a:xfrm>
            <a:off x="700660" y="1447800"/>
            <a:ext cx="242316" cy="22860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7BDDE1-6F2D-24CB-AB40-E9322605CB3B}"/>
              </a:ext>
            </a:extLst>
          </p:cNvPr>
          <p:cNvSpPr txBox="1"/>
          <p:nvPr/>
        </p:nvSpPr>
        <p:spPr>
          <a:xfrm>
            <a:off x="990600" y="3124200"/>
            <a:ext cx="1729961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b="1" dirty="0"/>
              <a:t>PCI 181 to PCI 50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4888F3B-A91D-1B67-15C9-C7E34EC18475}"/>
              </a:ext>
            </a:extLst>
          </p:cNvPr>
          <p:cNvSpPr/>
          <p:nvPr/>
        </p:nvSpPr>
        <p:spPr>
          <a:xfrm>
            <a:off x="4343400" y="866775"/>
            <a:ext cx="304800" cy="1524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E78653-AFB2-D99A-DDFE-3D8DD567A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1600" dirty="0"/>
              <a:t>Jio Band and PCI Info for Jio 5G SA Technology Summary of Test Location:-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5CF0BC-1BD5-DE6A-5CB5-62B078A79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610600" cy="4114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7BCDC5-560A-DBE5-C07D-DBB35AB278BC}"/>
              </a:ext>
            </a:extLst>
          </p:cNvPr>
          <p:cNvSpPr/>
          <p:nvPr/>
        </p:nvSpPr>
        <p:spPr>
          <a:xfrm>
            <a:off x="6781800" y="1905000"/>
            <a:ext cx="685800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0FF19-D6C8-E157-3DC0-BBD86B2E9106}"/>
              </a:ext>
            </a:extLst>
          </p:cNvPr>
          <p:cNvSpPr txBox="1"/>
          <p:nvPr/>
        </p:nvSpPr>
        <p:spPr>
          <a:xfrm>
            <a:off x="2514600" y="3959423"/>
            <a:ext cx="1066318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Band N78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DCCE620-B6DE-5BE8-4284-9844C5A8EBCE}"/>
              </a:ext>
            </a:extLst>
          </p:cNvPr>
          <p:cNvSpPr/>
          <p:nvPr/>
        </p:nvSpPr>
        <p:spPr>
          <a:xfrm>
            <a:off x="1600200" y="4419600"/>
            <a:ext cx="44196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2304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1A710-A7E0-4702-A05F-588C3567746B}"/>
              </a:ext>
            </a:extLst>
          </p:cNvPr>
          <p:cNvSpPr txBox="1"/>
          <p:nvPr/>
        </p:nvSpPr>
        <p:spPr>
          <a:xfrm>
            <a:off x="3048000" y="2590800"/>
            <a:ext cx="3396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85615739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319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 Jio 5G for SA Technology</vt:lpstr>
      <vt:lpstr>  Jio Band N77(Near Cell):- P Tandon Marg, Andheri West    </vt:lpstr>
      <vt:lpstr>PowerPoint Presentation</vt:lpstr>
      <vt:lpstr>PowerPoint Presentation</vt:lpstr>
      <vt:lpstr>  Jio (5G to 4G Reselection):- Adarsh Nagar road       Lion Sole Marg Andheri West    </vt:lpstr>
      <vt:lpstr>  Jio (4G to 5G Reselection):-  Lion Sole Marg        Adarsh Nagar Road, Andheri West    </vt:lpstr>
      <vt:lpstr>Jio Band and PCI Info for Jio 5G SA Technology Summary of Test Location:-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Prachi Kudarya</cp:lastModifiedBy>
  <cp:revision>916</cp:revision>
  <dcterms:created xsi:type="dcterms:W3CDTF">2007-12-16T16:40:02Z</dcterms:created>
  <dcterms:modified xsi:type="dcterms:W3CDTF">2022-08-26T10:15:46Z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