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543" r:id="rId4"/>
    <p:sldId id="555" r:id="rId5"/>
    <p:sldId id="556" r:id="rId6"/>
    <p:sldId id="561" r:id="rId7"/>
    <p:sldId id="562" r:id="rId8"/>
    <p:sldId id="553" r:id="rId9"/>
    <p:sldId id="547" r:id="rId10"/>
    <p:sldId id="559" r:id="rId11"/>
    <p:sldId id="560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85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77C67-1418-6049-3C22-A14F71FD5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5410955" cy="37819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9DAD4B-E709-A1A5-AC32-8CBA1781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JIO 5G SA to 4G VoLTE handover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Ashok Nagar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Lat/Long- 20.261114312381487, 85.83839848628462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4704B-830C-46A5-A2D4-013B28C8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29409"/>
            <a:ext cx="73152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3788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E027-578D-F23A-CB13-484FD981E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F249B-32FA-D6C7-0C0D-F61B3AB58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5410955" cy="37819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CB754D-780F-0D23-317B-56519134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Airtel 5G to 4G VoLTE handover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Banamalipur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Lat/Long- 20.202291381491747, 85.86243135573218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4CD37-DB36-A8DF-A60F-0E9C662FD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001123" cy="41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2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Bhubeneswar/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91300"/>
              </p:ext>
            </p:extLst>
          </p:nvPr>
        </p:nvGraphicFramePr>
        <p:xfrm>
          <a:off x="0" y="1940737"/>
          <a:ext cx="8763000" cy="311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B1, B28,U1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41141" y="605135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call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384517" y="1066800"/>
            <a:ext cx="6016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- 20.26485922887549, 85.8345025762255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  JIO , Airtel, VI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84D62-004E-017A-7EB9-EDB9D3F5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239000" cy="44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F53DB-A955-4F42-D246-BD93EA13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Airtel 5G  SA  </a:t>
            </a:r>
            <a:br>
              <a:rPr lang="en-US" sz="2000" dirty="0"/>
            </a:br>
            <a:r>
              <a:rPr lang="en-US" sz="2000" dirty="0"/>
              <a:t>location-Ashok Nagar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/long-20.2663890, 85.837549</a:t>
            </a:r>
            <a:endParaRPr lang="en-IN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F09A3-A76C-A6FD-2860-112E0190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0ED22-D6C9-4A43-0076-96E7DDCAE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4638"/>
            <a:ext cx="64008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22387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D2158A-34BB-35B1-11D9-1C02CE18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en-US" sz="2000" dirty="0"/>
              <a:t>Airtel SA Throughput </a:t>
            </a:r>
            <a:br>
              <a:rPr lang="en-US" sz="2000" dirty="0"/>
            </a:br>
            <a:r>
              <a:rPr lang="en-US" sz="2000" dirty="0"/>
              <a:t>location- RKP variety store near Shiva Nagar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/long-20.2486586, 85.8346281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5B3D-1CE9-991A-9254-F8F71EBF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672F8-68B9-DF72-805D-08A253B8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92888"/>
            <a:ext cx="7696200" cy="4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978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C5CA-B61B-5FA7-FD09-BF916554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996E2F-42F4-8A0F-A9F8-5666DA0A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en-US" sz="2000" dirty="0"/>
              <a:t>Airtel NSA Throughput </a:t>
            </a:r>
            <a:br>
              <a:rPr lang="en-US" sz="2000" dirty="0"/>
            </a:br>
            <a:r>
              <a:rPr lang="en-US" sz="2000" dirty="0"/>
              <a:t>location- near </a:t>
            </a:r>
            <a:r>
              <a:rPr lang="en-US" sz="2000" dirty="0" err="1"/>
              <a:t>bhaina</a:t>
            </a:r>
            <a:r>
              <a:rPr lang="en-US" sz="2000" dirty="0"/>
              <a:t> hotel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/long- 20.1962559970576, 85.85988713515906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C3EEC-BE9E-4448-F64E-72553929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F25BB-4F99-94C7-7C03-B816EAE1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24000"/>
            <a:ext cx="8724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00221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0736-B821-09D5-0D84-E1BD3926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411704-EEE2-AD64-5F4D-722009D9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en-US" sz="2000" dirty="0"/>
              <a:t>Jio LTE and SA Throughput </a:t>
            </a:r>
            <a:br>
              <a:rPr lang="en-US" sz="2000" dirty="0"/>
            </a:br>
            <a:r>
              <a:rPr lang="en-US" sz="2000" dirty="0"/>
              <a:t>location- the saffron hotel, </a:t>
            </a:r>
            <a:r>
              <a:rPr lang="en-US" sz="2000" dirty="0" err="1"/>
              <a:t>ashok</a:t>
            </a:r>
            <a:r>
              <a:rPr lang="en-US" sz="2000" dirty="0"/>
              <a:t> </a:t>
            </a:r>
            <a:r>
              <a:rPr lang="en-US" sz="2000" dirty="0" err="1"/>
              <a:t>nagar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/long- 20.262036954516592, 85.8398605945562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49E0B-7D25-74E9-76B3-84BFA15C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BC24B-52E2-1457-D1CE-86709F69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3999"/>
            <a:ext cx="82296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4603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CCCF14-2FF5-2622-23A4-E45D9942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 Location for 2 CA Throughput for </a:t>
            </a:r>
            <a:r>
              <a:rPr lang="en-US" sz="2000" dirty="0" err="1"/>
              <a:t>JiO</a:t>
            </a:r>
            <a:r>
              <a:rPr lang="en-US" sz="2000" dirty="0"/>
              <a:t>,  </a:t>
            </a:r>
            <a:r>
              <a:rPr lang="en-US" sz="2000" dirty="0" err="1"/>
              <a:t>Airtel,VI</a:t>
            </a:r>
            <a:br>
              <a:rPr lang="en-US" sz="2000" dirty="0"/>
            </a:br>
            <a:r>
              <a:rPr lang="en-US" sz="2000" dirty="0"/>
              <a:t> Lat / Long-20.262032, 85.83858</a:t>
            </a:r>
            <a:br>
              <a:rPr lang="en-US" sz="2000" dirty="0"/>
            </a:br>
            <a:r>
              <a:rPr lang="en-US" sz="2000" dirty="0"/>
              <a:t>Location- Near Hotel Sambit Royale</a:t>
            </a:r>
            <a:br>
              <a:rPr lang="en-US" sz="2000" dirty="0"/>
            </a:b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DFA81-8CE1-BE75-32A2-1D0015B4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BF980-4187-B23B-F5AA-A309966F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636"/>
            <a:ext cx="68580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12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457200" y="757535"/>
            <a:ext cx="5230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JIO 5G 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609600" y="13716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 long  20.276639, 85.862195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Jharapada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BE23E-7227-5496-033E-2FC2254D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48523"/>
            <a:ext cx="5696745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5120</TotalTime>
  <Words>274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Airtel 5G  SA   location-Ashok Nagar lat/long-20.2663890, 85.837549</vt:lpstr>
      <vt:lpstr>Airtel SA Throughput  location- RKP variety store near Shiva Nagar lat/long-20.2486586, 85.8346281</vt:lpstr>
      <vt:lpstr>Airtel NSA Throughput  location- near bhaina hotel lat/long- 20.1962559970576, 85.85988713515906</vt:lpstr>
      <vt:lpstr>Jio LTE and SA Throughput  location- the saffron hotel, ashok nagar lat/long- 20.262036954516592, 85.8398605945562</vt:lpstr>
      <vt:lpstr> Location for 2 CA Throughput for JiO,  Airtel,VI  Lat / Long-20.262032, 85.83858 Location- Near Hotel Sambit Royale </vt:lpstr>
      <vt:lpstr>PowerPoint Presentation</vt:lpstr>
      <vt:lpstr>JIO 5G SA to 4G VoLTE handover Ashok Nagar Lat/Long- 20.261114312381487, 85.83839848628462</vt:lpstr>
      <vt:lpstr>Airtel 5G to 4G VoLTE handover Banamalipur road Lat/Long- 20.202291381491747, 85.86243135573218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Aman Jha</cp:lastModifiedBy>
  <cp:revision>934</cp:revision>
  <dcterms:created xsi:type="dcterms:W3CDTF">2007-12-16T16:40:02Z</dcterms:created>
  <dcterms:modified xsi:type="dcterms:W3CDTF">2025-07-28T04:26:36Z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