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23" r:id="rId19"/>
    <p:sldId id="550" r:id="rId20"/>
    <p:sldId id="559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JIO (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32C5-4B45-45D2-B5E3-53B9AA883EEA}"/>
              </a:ext>
            </a:extLst>
          </p:cNvPr>
          <p:cNvSpPr txBox="1"/>
          <p:nvPr/>
        </p:nvSpPr>
        <p:spPr>
          <a:xfrm>
            <a:off x="2304146" y="90003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Band 1&lt;&gt;3&lt;&gt;40 Handover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1648E4-8D3A-46FC-8410-93FA4C0FA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89771"/>
              </p:ext>
            </p:extLst>
          </p:nvPr>
        </p:nvGraphicFramePr>
        <p:xfrm>
          <a:off x="381000" y="1295400"/>
          <a:ext cx="773430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325798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33371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542676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70625679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944866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3581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284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14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5104803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Iteration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operator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Date Time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9446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14:51:22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25.61095793,85.05398967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-98(LTE)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0245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14:51:26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25.61098386,85.05406746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4505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14:52:14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25.61175406,85.05505139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379039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14:53:09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25.61178751,85.05576241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33902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14:53:33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25.6113402,85.0564944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-75(LTE)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8332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14:55:40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25.60775129,85.05750533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368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1448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14:56:48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25.60637758,85.05863071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290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685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14:56:55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25.60632406,85.05873674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9886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14:58:15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25.60688153,85.0576188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368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290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-92(LTE)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78173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15:00:06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25.6100454,85.05650683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371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-65(LTE)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9615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1D8BF4-E4C4-4564-B7B6-E53454905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3322"/>
              </p:ext>
            </p:extLst>
          </p:nvPr>
        </p:nvGraphicFramePr>
        <p:xfrm>
          <a:off x="3581400" y="4810125"/>
          <a:ext cx="1955800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1244987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924500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 err="1">
                          <a:effectLst/>
                        </a:rPr>
                        <a:t>SBand</a:t>
                      </a:r>
                      <a:r>
                        <a:rPr lang="en-IN" sz="1000" u="none" strike="noStrike" dirty="0">
                          <a:effectLst/>
                        </a:rPr>
                        <a:t> Details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732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639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9878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8892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5302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6672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 dirty="0">
                          <a:effectLst/>
                        </a:rPr>
                        <a:t>2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394581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04E424D-ACEA-428E-9736-ECF28DC51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66213"/>
              </p:ext>
            </p:extLst>
          </p:nvPr>
        </p:nvGraphicFramePr>
        <p:xfrm>
          <a:off x="2133600" y="5172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0" y="5172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953119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85.056451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25.610848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2874" y="4263597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235085" y="3429000"/>
            <a:ext cx="207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DPS More,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Gola Road 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Patna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4B447-2A9A-4CF4-8EF5-7372C4F5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2257425" cy="434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B03BC-E295-4C55-BE40-5DAD1445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19275"/>
            <a:ext cx="2257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075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85.054589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25.609839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122222" y="4782235"/>
            <a:ext cx="216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4B44-5836-420B-A2C3-79EA1CE4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0"/>
            <a:ext cx="2266950" cy="434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69DC7-D0A9-409D-8C46-B5BA053B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05000"/>
            <a:ext cx="2257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 Bihar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69" y="32135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C0919-DCA0-4FCE-906B-88807F77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1066800"/>
            <a:ext cx="387191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3832CC-F288-484E-B71D-9EB60A32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4706"/>
              </p:ext>
            </p:extLst>
          </p:nvPr>
        </p:nvGraphicFramePr>
        <p:xfrm>
          <a:off x="381000" y="762004"/>
          <a:ext cx="8229600" cy="403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251">
                  <a:extLst>
                    <a:ext uri="{9D8B030D-6E8A-4147-A177-3AD203B41FA5}">
                      <a16:colId xmlns:a16="http://schemas.microsoft.com/office/drawing/2014/main" val="3929488943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3518640069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4187965913"/>
                    </a:ext>
                  </a:extLst>
                </a:gridCol>
                <a:gridCol w="1682945">
                  <a:extLst>
                    <a:ext uri="{9D8B030D-6E8A-4147-A177-3AD203B41FA5}">
                      <a16:colId xmlns:a16="http://schemas.microsoft.com/office/drawing/2014/main" val="111029282"/>
                    </a:ext>
                  </a:extLst>
                </a:gridCol>
                <a:gridCol w="1669480">
                  <a:extLst>
                    <a:ext uri="{9D8B030D-6E8A-4147-A177-3AD203B41FA5}">
                      <a16:colId xmlns:a16="http://schemas.microsoft.com/office/drawing/2014/main" val="1868525545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1639949569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4055745174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1892125174"/>
                    </a:ext>
                  </a:extLst>
                </a:gridCol>
                <a:gridCol w="999669">
                  <a:extLst>
                    <a:ext uri="{9D8B030D-6E8A-4147-A177-3AD203B41FA5}">
                      <a16:colId xmlns:a16="http://schemas.microsoft.com/office/drawing/2014/main" val="1658481881"/>
                    </a:ext>
                  </a:extLst>
                </a:gridCol>
              </a:tblGrid>
              <a:tr h="25482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Iteration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operator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Date Time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46781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11:32:01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25.61167646,85.05510729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472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-67(LTE)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09575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11:32:29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25.61188869,85.05500994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11446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11:37:35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25.60658939,85.07061523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-91(LTE)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50424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11:37:37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25.6065767,85.07070348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358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88040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11:42:33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25.61104805,85.05764107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1251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-81(LTE)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653623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25.61110866,85.05749994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2539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309848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11:42:37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25.6111647,85.0573646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308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610524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25.61121933,85.05724882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-89(LTE)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95511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Thu Jun 17 11:51:29 India Standard Time 2021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25.6108239,85.05766604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58028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11:51:36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25.61075096,85.05779337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330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-85(LTE)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481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FF444F-113F-43D7-80A2-76DA97F4F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51308"/>
              </p:ext>
            </p:extLst>
          </p:nvPr>
        </p:nvGraphicFramePr>
        <p:xfrm>
          <a:off x="4013200" y="4810125"/>
          <a:ext cx="2006600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11342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276685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 Details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1336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8435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2486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3621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1888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7192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 dirty="0">
                          <a:effectLst/>
                        </a:rPr>
                        <a:t>2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138758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1AD06E-E6B4-4CB1-B9D2-164D74F75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52148"/>
              </p:ext>
            </p:extLst>
          </p:nvPr>
        </p:nvGraphicFramePr>
        <p:xfrm>
          <a:off x="2286000" y="49910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49910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2006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85.055166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25.612614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E517A-2889-4167-8D57-EF7925B4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1815394"/>
            <a:ext cx="2943225" cy="459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F9298-BCF6-4959-9335-9403C780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09750"/>
            <a:ext cx="29432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64230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85.051955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25.615643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FD5D9-1A96-4465-9847-56053AE8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743075"/>
            <a:ext cx="3324225" cy="458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30A57-41B1-43E2-B256-263189E1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43076"/>
            <a:ext cx="3028950" cy="45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7D07C-6725-4B64-A0E9-52DCF78F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04925"/>
            <a:ext cx="48768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3&lt;&gt;5&lt;&gt;40 Handover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8B03C-8A57-4C35-ACDA-0175DDA0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417639"/>
            <a:ext cx="5429250" cy="4906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895B0E-975B-4168-8D6D-30E9B05E1B31}"/>
              </a:ext>
            </a:extLst>
          </p:cNvPr>
          <p:cNvSpPr/>
          <p:nvPr/>
        </p:nvSpPr>
        <p:spPr>
          <a:xfrm>
            <a:off x="106680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/>
              <a:t>Report not Generated</a:t>
            </a:r>
          </a:p>
        </p:txBody>
      </p:sp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3C828-15F2-481B-BF37-67E87410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2238375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EB8A6-E77F-4172-B875-0AC1C9D7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1876425"/>
            <a:ext cx="2257425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A9008-8D17-4752-A33B-EC1285283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76424"/>
            <a:ext cx="2238375" cy="41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50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30313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56480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12" y="457200"/>
            <a:ext cx="8931812" cy="990600"/>
          </a:xfrm>
        </p:spPr>
        <p:txBody>
          <a:bodyPr>
            <a:normAutofit/>
          </a:bodyPr>
          <a:lstStyle/>
          <a:p>
            <a:r>
              <a:rPr lang="en-US" sz="4400" dirty="0"/>
              <a:t>			Drive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5C6F4-B4B5-4CC7-BDA6-B906A7D2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6781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187851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02642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01889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http://www.vodafoneidea.com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79351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85.054842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Near Gola road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Rupaspur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Thana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23A8C-C88B-4A3D-8412-580FAC61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2" y="2057400"/>
            <a:ext cx="2621133" cy="412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53504-A9C2-489D-9943-318808A5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76450"/>
            <a:ext cx="3429000" cy="41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08413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85.053094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63891-D1C4-4BC1-9FAD-A1A690D3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2667000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E35A1-DBD5-49C7-A694-B86C3DB7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4038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(Bihar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  <a:p>
            <a:pPr marL="109537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itchFamily="34" charset="0"/>
              </a:rPr>
              <a:t>Rupaspur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Thana to </a:t>
            </a:r>
            <a:r>
              <a:rPr lang="en-US" sz="1800" dirty="0" err="1">
                <a:latin typeface="Calibri" panose="020F0502020204030204" pitchFamily="34" charset="0"/>
                <a:cs typeface="Calibri" pitchFamily="34" charset="0"/>
              </a:rPr>
              <a:t>Saguna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AF794-0B05-46BB-9232-8C7E0016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62062"/>
            <a:ext cx="4800599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21415</TotalTime>
  <Words>1090</Words>
  <Application>Microsoft Office PowerPoint</Application>
  <PresentationFormat>On-screen Show (4:3)</PresentationFormat>
  <Paragraphs>456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VI:  </vt:lpstr>
      <vt:lpstr>       VIBand 3&lt;&gt;5&lt;&gt;40 Handover</vt:lpstr>
      <vt:lpstr>    G net Tracker Drive Route</vt:lpstr>
      <vt:lpstr>  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923</cp:revision>
  <dcterms:created xsi:type="dcterms:W3CDTF">2007-12-16T16:40:02Z</dcterms:created>
  <dcterms:modified xsi:type="dcterms:W3CDTF">2021-06-23T15:46:46Z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