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4"/>
  </p:notesMasterIdLst>
  <p:handoutMasterIdLst>
    <p:handoutMasterId r:id="rId15"/>
  </p:handoutMasterIdLst>
  <p:sldIdLst>
    <p:sldId id="343" r:id="rId2"/>
    <p:sldId id="550" r:id="rId3"/>
    <p:sldId id="456" r:id="rId4"/>
    <p:sldId id="425" r:id="rId5"/>
    <p:sldId id="543" r:id="rId6"/>
    <p:sldId id="547" r:id="rId7"/>
    <p:sldId id="548" r:id="rId8"/>
    <p:sldId id="536" r:id="rId9"/>
    <p:sldId id="534" r:id="rId10"/>
    <p:sldId id="538" r:id="rId11"/>
    <p:sldId id="531" r:id="rId12"/>
    <p:sldId id="423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533" autoAdjust="0"/>
  </p:normalViewPr>
  <p:slideViewPr>
    <p:cSldViewPr>
      <p:cViewPr varScale="1">
        <p:scale>
          <a:sx n="62" d="100"/>
          <a:sy n="62" d="100"/>
        </p:scale>
        <p:origin x="143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FE590C-CCED-969F-F55F-63CF29EC5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9142828" cy="731995"/>
          </a:xfrm>
        </p:spPr>
        <p:txBody>
          <a:bodyPr/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30.910551 &amp; Long. 75.879950 to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30.912053 &amp; Long. 75.879144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Chandigarh Rd, Karam Colony,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Beantpura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Guru Arjan Dev Nagar, Ludhiana, Punjab 141008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97679E-DC49-914F-0F44-3F152700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" y="182405"/>
            <a:ext cx="6477000" cy="990600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Inter-freq HO on NR ,JIO (n78-n28-n78)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D55AC-7EDE-E486-75FF-3348A72F3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0"/>
            <a:ext cx="845651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48691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C8936-AA9E-1553-107F-D47D089B3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725" y="1447800"/>
            <a:ext cx="2194275" cy="441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E46473-BF03-EFE0-F61A-BAC478D88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970" y="1447800"/>
            <a:ext cx="236203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(Location Ludhiana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185669"/>
              </p:ext>
            </p:extLst>
          </p:nvPr>
        </p:nvGraphicFramePr>
        <p:xfrm>
          <a:off x="1524000" y="2590800"/>
          <a:ext cx="6400800" cy="134112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Ludhiana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Zone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12:00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638515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Ludhiana/India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7BD28-C26D-4C63-B66D-B780204F298C}"/>
              </a:ext>
            </a:extLst>
          </p:cNvPr>
          <p:cNvSpPr txBox="1"/>
          <p:nvPr/>
        </p:nvSpPr>
        <p:spPr>
          <a:xfrm>
            <a:off x="2521671" y="1524000"/>
            <a:ext cx="4488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Operators in Location</a:t>
            </a:r>
            <a:endParaRPr lang="en-IN" sz="3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A6C1D554-1AC7-5B5D-D040-F47B1F4DF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810361"/>
              </p:ext>
            </p:extLst>
          </p:nvPr>
        </p:nvGraphicFramePr>
        <p:xfrm>
          <a:off x="1651000" y="2292863"/>
          <a:ext cx="6553200" cy="1091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164858855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4109103369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854668208"/>
                    </a:ext>
                  </a:extLst>
                </a:gridCol>
              </a:tblGrid>
              <a:tr h="2684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MCC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MNC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Operator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922383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405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02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Airtel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281037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405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867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Jio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673788"/>
                  </a:ext>
                </a:extLst>
              </a:tr>
              <a:tr h="14062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404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VI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23273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A660DDE-5CC5-4CB5-6D6A-B04AF75F6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823446"/>
              </p:ext>
            </p:extLst>
          </p:nvPr>
        </p:nvGraphicFramePr>
        <p:xfrm>
          <a:off x="1143000" y="4329363"/>
          <a:ext cx="7061200" cy="155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8500">
                  <a:extLst>
                    <a:ext uri="{9D8B030D-6E8A-4147-A177-3AD203B41FA5}">
                      <a16:colId xmlns:a16="http://schemas.microsoft.com/office/drawing/2014/main" val="32924819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4113539746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713914827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968866543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353199854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S. No.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Operator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Supported Bands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Supported Features by Network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323438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Major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Airtel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LTE FDD B1/B3/B5/B8/N78 &amp; TDD B40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VoWiFi/VoLTE/4G/2G/5G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98839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JIO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LTE FDD B3/B5/N78 &amp; TDD B40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VoWiFi/VoLTE/4G/5G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23149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LTE FDD B1/B3/B8 &amp; TDD B41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VoWiFi/VoLTE/4G/2G/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72976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Minor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BSNL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LTE FDD B1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VoLTE/3G/2G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0058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-60dbm to -75dbm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-75dbm to -95dbm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-115dbm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itchFamily="18" charset="0"/>
              </a:rPr>
              <a:t>Drive Route operator </a:t>
            </a:r>
          </a:p>
        </p:txBody>
      </p:sp>
    </p:spTree>
    <p:extLst>
      <p:ext uri="{BB962C8B-B14F-4D97-AF65-F5344CB8AC3E}">
        <p14:creationId xmlns:p14="http://schemas.microsoft.com/office/powerpoint/2010/main" val="3300613775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Cell,Airtel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114300" y="990600"/>
            <a:ext cx="8915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-30.897269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° N, 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75.820776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° E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Airtel 5G NSA network, Good Throughput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2013B-3FE8-EC83-C119-BB68D0F9A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33265"/>
            <a:ext cx="8153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1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,Airtel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533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30.894198 &amp; Long. 75.829420 to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Near Leo Fort Hotel Ludhiana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–Band Handover ,Weak coverage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5DDC17-E488-403E-B9A7-1987D7C10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8" y="2264880"/>
            <a:ext cx="9146357" cy="45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80F636-FC1C-0962-F791-849EDDB7EF33}"/>
              </a:ext>
            </a:extLst>
          </p:cNvPr>
          <p:cNvSpPr txBox="1"/>
          <p:nvPr/>
        </p:nvSpPr>
        <p:spPr>
          <a:xfrm>
            <a:off x="232117" y="457200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NR Near Cell, JIO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282C8-3F7B-595C-6E7E-0396A2FBB817}"/>
              </a:ext>
            </a:extLst>
          </p:cNvPr>
          <p:cNvSpPr txBox="1"/>
          <p:nvPr/>
        </p:nvSpPr>
        <p:spPr>
          <a:xfrm>
            <a:off x="76200" y="918865"/>
            <a:ext cx="762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-30.883387</a:t>
            </a:r>
            <a:r>
              <a:rPr lang="en-IN" sz="18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° N, </a:t>
            </a:r>
            <a:r>
              <a:rPr lang="en-IN" sz="18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75.781708</a:t>
            </a:r>
            <a:r>
              <a:rPr lang="en-IN" sz="18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° E</a:t>
            </a:r>
          </a:p>
          <a:p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JIO 5G SA network, Good Throughput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7D8FA4-7744-E5D3-D0E7-B8A4704EC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2600"/>
            <a:ext cx="8839200" cy="484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85674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6604C9-22CD-7D98-E4D0-C999F237F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5334000" cy="838200"/>
          </a:xfrm>
        </p:spPr>
        <p:txBody>
          <a:bodyPr/>
          <a:lstStyle/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30.911773 &amp; Long. 75.879296 to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30.910283 &amp; Long. 75.881642</a:t>
            </a:r>
            <a:br>
              <a:rPr lang="en-IN" sz="2000" dirty="0"/>
            </a:br>
            <a:br>
              <a:rPr lang="en-IN" sz="2000" dirty="0"/>
            </a:br>
            <a:endParaRPr lang="en-IN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850CF-80B8-C7AF-7E45-C3587A4E96B0}"/>
              </a:ext>
            </a:extLst>
          </p:cNvPr>
          <p:cNvSpPr txBox="1"/>
          <p:nvPr/>
        </p:nvSpPr>
        <p:spPr>
          <a:xfrm>
            <a:off x="263769" y="452735"/>
            <a:ext cx="480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Handover, Jio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04D44-1C45-F59A-CF3A-2A2827701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2600"/>
            <a:ext cx="9067800" cy="49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138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ED6FE5-9C7F-529A-0401-796F9338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6400800" cy="1447800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Inter-Freq HO on NR ,JIO (N78-N28-N78)</a:t>
            </a:r>
            <a:endParaRPr lang="en-IN" sz="2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92107-98DF-F346-03DA-AF21512031E3}"/>
              </a:ext>
            </a:extLst>
          </p:cNvPr>
          <p:cNvSpPr txBox="1"/>
          <p:nvPr/>
        </p:nvSpPr>
        <p:spPr>
          <a:xfrm>
            <a:off x="152400" y="838200"/>
            <a:ext cx="90677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30.910551 &amp; Long. 75.879950 to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30.912053 &amp; Long. 75.879144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Chandigarh Rd, Karam Colony,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Beantpura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Guru Arjan Dev Nagar, Ludhiana, Punjab 141008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(Jagrati Apartment, Pocket A3)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3FAF8B-B990-1C55-3949-AA80C82D6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9144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01166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1544</TotalTime>
  <Words>393</Words>
  <Application>Microsoft Office PowerPoint</Application>
  <PresentationFormat>On-screen Show (4:3)</PresentationFormat>
  <Paragraphs>78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Drive Route operator </vt:lpstr>
      <vt:lpstr>PowerPoint Presentation</vt:lpstr>
      <vt:lpstr>PowerPoint Presentation</vt:lpstr>
      <vt:lpstr>PowerPoint Presentation</vt:lpstr>
      <vt:lpstr>PowerPoint Presentation</vt:lpstr>
      <vt:lpstr>Inter-Freq HO on NR ,JIO (N78-N28-N78)</vt:lpstr>
      <vt:lpstr>Inter-freq HO on NR ,JIO (n78-n28-n78)</vt:lpstr>
      <vt:lpstr>DRIVE ROUTE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Ajay Raj</cp:lastModifiedBy>
  <cp:revision>914</cp:revision>
  <dcterms:created xsi:type="dcterms:W3CDTF">2007-12-16T16:40:02Z</dcterms:created>
  <dcterms:modified xsi:type="dcterms:W3CDTF">2023-07-26T08:58:47Z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