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56" r:id="rId3"/>
    <p:sldId id="543" r:id="rId4"/>
    <p:sldId id="547" r:id="rId5"/>
    <p:sldId id="426" r:id="rId6"/>
    <p:sldId id="548" r:id="rId7"/>
    <p:sldId id="531" r:id="rId8"/>
    <p:sldId id="423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21-Feb-24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21-Feb-24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A5B40.48483FE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44197"/>
              </p:ext>
            </p:extLst>
          </p:nvPr>
        </p:nvGraphicFramePr>
        <p:xfrm>
          <a:off x="118730" y="1962981"/>
          <a:ext cx="8763000" cy="3791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T-Mobile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Band 2(1900 Mhz), Band 4 (1700 Mhz), Band 12(700 Mhz), 66(2100Mhz), 71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VoLTE /VoWiFi/ 5G / 4G / 3G/ 2G  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AT&amp;T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2(1900 Mhz), Band 4 (1700 Mhz) Band 5(850 Mhz), Band 12(700Mhz) ,Band 17 (700 Mhz)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VoLTE / 5G / 4G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Verizon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2(1900MHz), Band 5(850MHz), Band 4 (1700-2100MHz)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VoLTE / 5G / 4G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TMO 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47°48'48.8"N 122°16'04.8"W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T-Mobile 5G SA network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EA590-58C3-2F03-EF8F-CBF5B3B5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" y="2261160"/>
            <a:ext cx="8989828" cy="43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TMO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47°48'48.9"N 122°16'10.9"W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4B0F7-04CA-85D4-74DD-3D3ED208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743200"/>
            <a:ext cx="83915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685800" y="762000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Verizon 5G near cell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47°47'27.2"N 122°12'52.2"W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F2699-A70A-2089-B977-9DDA380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048625" cy="4396563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071C3-2B0C-7D40-C325-A8721E1F7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49" y="2117245"/>
            <a:ext cx="8115300" cy="4476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BF9C9D-1401-A666-3A25-FC99729E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AT&amp;T 5G NEAR CELL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47°47'27.2"N 122°12'52.2"W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107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CEC2E-CEE9-28F7-9D1F-CA3D615459B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3112"/>
            <a:ext cx="7924800" cy="455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1461</TotalTime>
  <Words>196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AT&amp;T 5G NEAR CELL 47°47'27.2"N 122°12'52.2"W 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Thejaswi  Nayaka</cp:lastModifiedBy>
  <cp:revision>904</cp:revision>
  <dcterms:created xsi:type="dcterms:W3CDTF">2007-12-16T16:40:02Z</dcterms:created>
  <dcterms:modified xsi:type="dcterms:W3CDTF">2024-02-21T10:12:05Z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