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0"/>
  </p:notesMasterIdLst>
  <p:handoutMasterIdLst>
    <p:handoutMasterId r:id="rId11"/>
  </p:handoutMasterIdLst>
  <p:sldIdLst>
    <p:sldId id="343" r:id="rId2"/>
    <p:sldId id="456" r:id="rId3"/>
    <p:sldId id="543" r:id="rId4"/>
    <p:sldId id="547" r:id="rId5"/>
    <p:sldId id="488" r:id="rId6"/>
    <p:sldId id="536" r:id="rId7"/>
    <p:sldId id="542" r:id="rId8"/>
    <p:sldId id="423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533" autoAdjust="0"/>
  </p:normalViewPr>
  <p:slideViewPr>
    <p:cSldViewPr>
      <p:cViewPr varScale="1">
        <p:scale>
          <a:sx n="62" d="100"/>
          <a:sy n="62" d="100"/>
        </p:scale>
        <p:origin x="14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24829" y="1027691"/>
            <a:ext cx="9144000" cy="369332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Istanbul/Turkey 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83A01A-573B-321D-13AF-289830F8F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224831"/>
              </p:ext>
            </p:extLst>
          </p:nvPr>
        </p:nvGraphicFramePr>
        <p:xfrm>
          <a:off x="643261" y="2305004"/>
          <a:ext cx="6824339" cy="3409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4438">
                  <a:extLst>
                    <a:ext uri="{9D8B030D-6E8A-4147-A177-3AD203B41FA5}">
                      <a16:colId xmlns:a16="http://schemas.microsoft.com/office/drawing/2014/main" val="738500180"/>
                    </a:ext>
                  </a:extLst>
                </a:gridCol>
                <a:gridCol w="1033107">
                  <a:extLst>
                    <a:ext uri="{9D8B030D-6E8A-4147-A177-3AD203B41FA5}">
                      <a16:colId xmlns:a16="http://schemas.microsoft.com/office/drawing/2014/main" val="1472340242"/>
                    </a:ext>
                  </a:extLst>
                </a:gridCol>
                <a:gridCol w="2147927">
                  <a:extLst>
                    <a:ext uri="{9D8B030D-6E8A-4147-A177-3AD203B41FA5}">
                      <a16:colId xmlns:a16="http://schemas.microsoft.com/office/drawing/2014/main" val="1735478284"/>
                    </a:ext>
                  </a:extLst>
                </a:gridCol>
                <a:gridCol w="2328867">
                  <a:extLst>
                    <a:ext uri="{9D8B030D-6E8A-4147-A177-3AD203B41FA5}">
                      <a16:colId xmlns:a16="http://schemas.microsoft.com/office/drawing/2014/main" val="1796722940"/>
                    </a:ext>
                  </a:extLst>
                </a:gridCol>
              </a:tblGrid>
              <a:tr h="852499">
                <a:tc>
                  <a:txBody>
                    <a:bodyPr/>
                    <a:lstStyle/>
                    <a:p>
                      <a:r>
                        <a:rPr lang="en-IN" sz="1100">
                          <a:effectLst/>
                        </a:rPr>
                        <a:t>S. No.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en-IN" sz="1100">
                          <a:effectLst/>
                        </a:rPr>
                        <a:t>Operator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>
                          <a:effectLst/>
                        </a:rPr>
                        <a:t>Network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4622677"/>
                  </a:ext>
                </a:extLst>
              </a:tr>
              <a:tr h="852499">
                <a:tc>
                  <a:txBody>
                    <a:bodyPr/>
                    <a:lstStyle/>
                    <a:p>
                      <a:pPr algn="r"/>
                      <a:r>
                        <a:rPr lang="en-IN" sz="1100">
                          <a:effectLst/>
                        </a:rPr>
                        <a:t>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en-IN" sz="1100">
                          <a:effectLst/>
                        </a:rPr>
                        <a:t> </a:t>
                      </a:r>
                    </a:p>
                    <a:p>
                      <a:r>
                        <a:rPr lang="en-IN" sz="1100">
                          <a:effectLst/>
                        </a:rPr>
                        <a:t> </a:t>
                      </a:r>
                    </a:p>
                    <a:p>
                      <a:r>
                        <a:rPr lang="en-IN" sz="1100">
                          <a:effectLst/>
                        </a:rPr>
                        <a:t>Major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100">
                          <a:effectLst/>
                        </a:rPr>
                        <a:t>Vodafone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100">
                          <a:effectLst/>
                        </a:rPr>
                        <a:t>Volte/4G/3G/2G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0617811"/>
                  </a:ext>
                </a:extLst>
              </a:tr>
              <a:tr h="852499">
                <a:tc>
                  <a:txBody>
                    <a:bodyPr/>
                    <a:lstStyle/>
                    <a:p>
                      <a:pPr algn="r"/>
                      <a:r>
                        <a:rPr lang="en-IN" sz="1100">
                          <a:effectLst/>
                        </a:rPr>
                        <a:t>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 err="1">
                          <a:effectLst/>
                        </a:rPr>
                        <a:t>Turkcell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100">
                          <a:effectLst/>
                        </a:rPr>
                        <a:t>Volte/4G/3G/2G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9217119"/>
                  </a:ext>
                </a:extLst>
              </a:tr>
              <a:tr h="852499">
                <a:tc>
                  <a:txBody>
                    <a:bodyPr/>
                    <a:lstStyle/>
                    <a:p>
                      <a:pPr algn="r"/>
                      <a:r>
                        <a:rPr lang="en-IN" sz="1100">
                          <a:effectLst/>
                        </a:rPr>
                        <a:t>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100">
                          <a:effectLst/>
                        </a:rPr>
                        <a:t> 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100">
                          <a:effectLst/>
                        </a:rPr>
                        <a:t>Turk Telekom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effectLst/>
                        </a:rPr>
                        <a:t>Volte/4G/3G/2G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4380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0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4G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Cell,TELEKOM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152400" y="1066800"/>
            <a:ext cx="65496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-28.680977/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° 41.016338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89872-2495-1415-2A36-95F36F4D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740283"/>
            <a:ext cx="9144000" cy="411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752429-A59F-118D-040E-E161CBEAB87E}"/>
              </a:ext>
            </a:extLst>
          </p:cNvPr>
          <p:cNvSpPr txBox="1"/>
          <p:nvPr/>
        </p:nvSpPr>
        <p:spPr>
          <a:xfrm>
            <a:off x="152400" y="685800"/>
            <a:ext cx="6477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4G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Cell,Vodafone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5A411-C82A-A46C-10B0-A9151930DF1F}"/>
              </a:ext>
            </a:extLst>
          </p:cNvPr>
          <p:cNvSpPr txBox="1"/>
          <p:nvPr/>
        </p:nvSpPr>
        <p:spPr>
          <a:xfrm>
            <a:off x="152401" y="1288415"/>
            <a:ext cx="6476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-28.68</a:t>
            </a:r>
            <a:r>
              <a:rPr lang="en-IN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3299</a:t>
            </a:r>
            <a:r>
              <a:rPr lang="en-IN" sz="18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IN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° 41.015644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A97935-4FDF-6562-C80F-30A3D9100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" y="3324669"/>
            <a:ext cx="9144000" cy="353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16/10/2023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4G NEAR CELL TURKCELL 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C9399-33AB-336C-D992-C1B965507A63}"/>
              </a:ext>
            </a:extLst>
          </p:cNvPr>
          <p:cNvSpPr txBox="1"/>
          <p:nvPr/>
        </p:nvSpPr>
        <p:spPr>
          <a:xfrm>
            <a:off x="76200" y="92965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-28.681122/</a:t>
            </a:r>
            <a:r>
              <a:rPr lang="en-IN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° 41.01</a:t>
            </a:r>
            <a:r>
              <a:rPr lang="en-IN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6682</a:t>
            </a:r>
            <a:endParaRPr lang="en-IN" sz="1800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E2DF94-A9B8-7ECB-009F-85F4BE552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48792"/>
            <a:ext cx="9144000" cy="39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6604C9-22CD-7D98-E4D0-C999F237F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5334000" cy="838200"/>
          </a:xfrm>
        </p:spPr>
        <p:txBody>
          <a:bodyPr/>
          <a:lstStyle/>
          <a:p>
            <a:pPr marL="109537" indent="0">
              <a:buNone/>
            </a:pPr>
            <a:br>
              <a:rPr lang="en-IN" sz="2000" dirty="0"/>
            </a:br>
            <a:br>
              <a:rPr lang="en-IN" sz="2000" dirty="0"/>
            </a:br>
            <a:endParaRPr lang="en-I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850CF-80B8-C7AF-7E45-C3587A4E96B0}"/>
              </a:ext>
            </a:extLst>
          </p:cNvPr>
          <p:cNvSpPr txBox="1"/>
          <p:nvPr/>
        </p:nvSpPr>
        <p:spPr>
          <a:xfrm>
            <a:off x="228600" y="780549"/>
            <a:ext cx="4800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SRVCC location 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drive route 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Turkcell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B51D55-EEF9-5488-D031-6926E4055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5285"/>
            <a:ext cx="4724400" cy="46967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4A067A-96A8-5A59-FDD2-D8B384221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74294"/>
            <a:ext cx="4398196" cy="45777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4BD020-07B7-EF48-43FB-98095E479869}"/>
              </a:ext>
            </a:extLst>
          </p:cNvPr>
          <p:cNvSpPr txBox="1"/>
          <p:nvPr/>
        </p:nvSpPr>
        <p:spPr>
          <a:xfrm>
            <a:off x="0" y="130524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-28.624826/41.022637</a:t>
            </a:r>
            <a:endParaRPr lang="en-IN" sz="1800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31388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19B3B-7449-43D3-53AD-2F1A22CA7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5" y="1066800"/>
            <a:ext cx="6553200" cy="1033462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Lat. 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28.657373° N, Long 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41.010270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E6A6CD-AE08-750A-2D63-DA7A5281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" y="304800"/>
            <a:ext cx="43434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SRVCC location TELEKOM </a:t>
            </a:r>
            <a:endParaRPr lang="en-IN" sz="2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0746B-FB4F-8294-BEB7-2E0692927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3121"/>
            <a:ext cx="5998882" cy="527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27359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1409</TotalTime>
  <Words>139</Words>
  <Application>Microsoft Office PowerPoint</Application>
  <PresentationFormat>On-screen Show (4:3)</PresentationFormat>
  <Paragraphs>45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SRVCC location TELEKOM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Jayaraju Sethuraja</cp:lastModifiedBy>
  <cp:revision>906</cp:revision>
  <dcterms:created xsi:type="dcterms:W3CDTF">2007-12-16T16:40:02Z</dcterms:created>
  <dcterms:modified xsi:type="dcterms:W3CDTF">2023-10-16T09:58:04Z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