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6"/>
  </p:notesMasterIdLst>
  <p:handoutMasterIdLst>
    <p:handoutMasterId r:id="rId17"/>
  </p:handoutMasterIdLst>
  <p:sldIdLst>
    <p:sldId id="343" r:id="rId2"/>
    <p:sldId id="456" r:id="rId3"/>
    <p:sldId id="405" r:id="rId4"/>
    <p:sldId id="406" r:id="rId5"/>
    <p:sldId id="408" r:id="rId6"/>
    <p:sldId id="440" r:id="rId7"/>
    <p:sldId id="441" r:id="rId8"/>
    <p:sldId id="436" r:id="rId9"/>
    <p:sldId id="457" r:id="rId10"/>
    <p:sldId id="475" r:id="rId11"/>
    <p:sldId id="472" r:id="rId12"/>
    <p:sldId id="473" r:id="rId13"/>
    <p:sldId id="474" r:id="rId14"/>
    <p:sldId id="470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533" autoAdjust="0"/>
  </p:normalViewPr>
  <p:slideViewPr>
    <p:cSldViewPr>
      <p:cViewPr varScale="1">
        <p:scale>
          <a:sx n="83" d="100"/>
          <a:sy n="83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  <a:pPr>
                <a:defRPr/>
              </a:pPr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0514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  <a:pPr>
                <a:defRPr/>
              </a:pPr>
              <a:t>10/5/2020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1108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  <a:pPr>
                <a:defRPr/>
              </a:pPr>
              <a:t>05/10/2020</a:t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295400"/>
            <a:ext cx="7496175" cy="23018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            </a:t>
            </a:r>
            <a:r>
              <a:rPr lang="en-US" sz="3200" kern="1200" dirty="0">
                <a:latin typeface="Century Gothic" panose="020B0502020202020204" pitchFamily="34" charset="0"/>
              </a:rPr>
              <a:t>MARQUIS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en-US" sz="3200" kern="1200" dirty="0">
                <a:latin typeface="Century Gothic" panose="020B0502020202020204" pitchFamily="34" charset="0"/>
              </a:rPr>
              <a:t>TECHNOLOGIES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28956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Sri Lanka/Colombo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560035"/>
            <a:ext cx="7313612" cy="624239"/>
          </a:xfrm>
        </p:spPr>
        <p:txBody>
          <a:bodyPr/>
          <a:lstStyle/>
          <a:p>
            <a:r>
              <a:rPr lang="de-DE" sz="2800" b="1" u="sng" dirty="0"/>
              <a:t/>
            </a:r>
            <a:br>
              <a:rPr lang="de-DE" sz="2800" b="1" u="sng" dirty="0"/>
            </a:br>
            <a:r>
              <a:rPr lang="de-DE" sz="1800" b="1" u="sng" dirty="0"/>
              <a:t>Near Cell for Dialog Operator:- St James street,Mutwal, Colombo</a:t>
            </a:r>
            <a:endParaRPr lang="en-IN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2133600" cy="457200"/>
          </a:xfrm>
        </p:spPr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6BDD2279-C8A9-410C-BA11-14A3B088E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578" y="1732318"/>
            <a:ext cx="6305550" cy="420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824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560035"/>
            <a:ext cx="7313612" cy="624239"/>
          </a:xfrm>
        </p:spPr>
        <p:txBody>
          <a:bodyPr/>
          <a:lstStyle/>
          <a:p>
            <a:r>
              <a:rPr lang="de-DE" sz="2800" b="1" u="sng" dirty="0"/>
              <a:t/>
            </a:r>
            <a:br>
              <a:rPr lang="de-DE" sz="2800" b="1" u="sng" dirty="0"/>
            </a:br>
            <a:r>
              <a:rPr lang="de-DE" sz="1800" b="1" u="sng" dirty="0"/>
              <a:t>Edge Cell for Mobitel Operator:- Muthuwella Mawatha </a:t>
            </a:r>
            <a:endParaRPr lang="en-IN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2133600" cy="457200"/>
          </a:xfrm>
        </p:spPr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21978F2-BFD4-4B2D-8893-9D22961A9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012" y="1541727"/>
            <a:ext cx="7313611" cy="428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48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560035"/>
            <a:ext cx="7313612" cy="624239"/>
          </a:xfrm>
        </p:spPr>
        <p:txBody>
          <a:bodyPr/>
          <a:lstStyle/>
          <a:p>
            <a:r>
              <a:rPr lang="de-DE" sz="2800" b="1" u="sng" dirty="0"/>
              <a:t/>
            </a:r>
            <a:br>
              <a:rPr lang="de-DE" sz="2800" b="1" u="sng" dirty="0"/>
            </a:br>
            <a:r>
              <a:rPr lang="de-DE" sz="1800" b="1" u="sng" dirty="0"/>
              <a:t>Near Cell of Hutch operator: St James street,Mutwal, Colombo</a:t>
            </a:r>
            <a:endParaRPr lang="en-IN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2133600" cy="457200"/>
          </a:xfrm>
        </p:spPr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8DA8DA6-47AB-42C6-A263-0FFEFBE1C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234" y="1594557"/>
            <a:ext cx="7313611" cy="420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49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560035"/>
            <a:ext cx="7313612" cy="624239"/>
          </a:xfrm>
        </p:spPr>
        <p:txBody>
          <a:bodyPr/>
          <a:lstStyle/>
          <a:p>
            <a:r>
              <a:rPr lang="de-DE" sz="2800" b="1" u="sng" dirty="0"/>
              <a:t/>
            </a:r>
            <a:br>
              <a:rPr lang="de-DE" sz="2800" b="1" u="sng" dirty="0"/>
            </a:br>
            <a:r>
              <a:rPr lang="de-DE" sz="1800" b="1" u="sng" dirty="0"/>
              <a:t>Poor Coverage of Airtel operator: 100-1A-½ Mutwal Colombo</a:t>
            </a:r>
            <a:endParaRPr lang="en-IN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2133600" cy="457200"/>
          </a:xfrm>
        </p:spPr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ABCD3B7A-6DB2-4802-B887-23F59F22E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012" y="1677987"/>
            <a:ext cx="7313611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11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30388" y="1827213"/>
            <a:ext cx="7313612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</a:t>
            </a:r>
            <a:r>
              <a:rPr lang="en-US" dirty="0">
                <a:latin typeface="+mj-lt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32293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Colombo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</a:t>
            </a:r>
            <a:r>
              <a:rPr lang="en-US" sz="2800" b="1" dirty="0" err="1">
                <a:solidFill>
                  <a:schemeClr val="bg1"/>
                </a:solidFill>
                <a:latin typeface="Calibri" pitchFamily="34" charset="0"/>
              </a:rPr>
              <a:t>Srilanka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570344"/>
              </p:ext>
            </p:extLst>
          </p:nvPr>
        </p:nvGraphicFramePr>
        <p:xfrm>
          <a:off x="1943100" y="1632656"/>
          <a:ext cx="5257800" cy="384048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Sri Lanka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Colombo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+5:30 Hour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+94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On Arrival Visa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 days, Single Entry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Need to provide 2 passport size photographs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423373"/>
              </p:ext>
            </p:extLst>
          </p:nvPr>
        </p:nvGraphicFramePr>
        <p:xfrm>
          <a:off x="1095022" y="2460978"/>
          <a:ext cx="1571978" cy="922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8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7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24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9469"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555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740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9059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519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in </a:t>
            </a:r>
            <a:r>
              <a:rPr lang="en-US" sz="36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Srilanka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E2A949FA-1ACA-4A17-8318-66E7A2C39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286451"/>
              </p:ext>
            </p:extLst>
          </p:nvPr>
        </p:nvGraphicFramePr>
        <p:xfrm>
          <a:off x="838200" y="2228850"/>
          <a:ext cx="8075612" cy="3717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308583944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74420807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1418192052"/>
                    </a:ext>
                  </a:extLst>
                </a:gridCol>
                <a:gridCol w="3884612">
                  <a:extLst>
                    <a:ext uri="{9D8B030D-6E8A-4147-A177-3AD203B41FA5}">
                      <a16:colId xmlns:a16="http://schemas.microsoft.com/office/drawing/2014/main" xmlns="" val="2665116028"/>
                    </a:ext>
                  </a:extLst>
                </a:gridCol>
              </a:tblGrid>
              <a:tr h="670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MCC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MNC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Operator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Bands (MHz)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752485143"/>
                  </a:ext>
                </a:extLst>
              </a:tr>
              <a:tr h="7754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413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 panose="020B0602030504020204" pitchFamily="34" charset="0"/>
                        </a:rPr>
                        <a:t>1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Mobitel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LTE- B3, WCDMA- B1, GSM- B4</a:t>
                      </a: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1278964286"/>
                  </a:ext>
                </a:extLst>
              </a:tr>
              <a:tr h="7417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413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Dialog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LTE- B3, WCDMA- B1, GSM- B1</a:t>
                      </a: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346247850"/>
                  </a:ext>
                </a:extLst>
              </a:tr>
              <a:tr h="764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413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Airtel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WCDMA- B1, GSM- B4</a:t>
                      </a: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4145150079"/>
                  </a:ext>
                </a:extLst>
              </a:tr>
              <a:tr h="764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413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Hutch</a:t>
                      </a: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LTE- B1, WCDMA-B1 , GSM- B4</a:t>
                      </a: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289496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Dialog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VoLTE,  LTE, WCDMA and 2G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VoLTE,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Hutch-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LTE,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Airtel-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WCDMA and 2G.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support VoLTE only on few devices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Dialog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being the best in Sir Lanka CSFB is commendably strong just like the other operators.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Network is to be ranked second although number of subscribers and network conditions are equally good as that of Dialog.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Hutch &amp; Airtel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service is inferior compared to other operators, but they are strengthening based on their latest implementations.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Dialog balance check: *132# or #132# 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 balance check: #132#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Airtel balance check: #132#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Hutch balance check: #132#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Dialog: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Mobitel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Hutch : Call forwarding and Call Waiting supported</a:t>
            </a: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Airtel: Call forwarding and Call Waiting supported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z="3200" dirty="0"/>
              <a:t>MCC MNC </a:t>
            </a:r>
            <a:r>
              <a:rPr lang="en-US" sz="3200"/>
              <a:t>for </a:t>
            </a:r>
            <a:r>
              <a:rPr lang="en-US" sz="3200" smtClean="0"/>
              <a:t>Colombo</a:t>
            </a:r>
            <a:r>
              <a:rPr lang="en-US" sz="3200" smtClean="0"/>
              <a:t> </a:t>
            </a:r>
            <a:r>
              <a:rPr lang="en-US" sz="3200" dirty="0"/>
              <a:t>Operators:-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3506787"/>
          </a:xfrm>
        </p:spPr>
        <p:txBody>
          <a:bodyPr/>
          <a:lstStyle/>
          <a:p>
            <a:r>
              <a:rPr lang="en-US" sz="2400" dirty="0"/>
              <a:t>MCC MNC for Dialog GSM/UMTS/LTE: 413 02</a:t>
            </a:r>
          </a:p>
          <a:p>
            <a:r>
              <a:rPr lang="en-US" sz="2400" dirty="0"/>
              <a:t>MCC MNC for </a:t>
            </a:r>
            <a:r>
              <a:rPr lang="en-US" sz="2400" dirty="0" err="1"/>
              <a:t>Mobitel</a:t>
            </a:r>
            <a:r>
              <a:rPr lang="en-US" sz="2400" dirty="0"/>
              <a:t> GSM/UMTS/LTE: 413 01</a:t>
            </a:r>
          </a:p>
          <a:p>
            <a:r>
              <a:rPr lang="en-US" sz="2400" dirty="0"/>
              <a:t>MCC MNC for Airtel GSM/UMTS/LTE : 413 05</a:t>
            </a:r>
          </a:p>
          <a:p>
            <a:r>
              <a:rPr lang="en-US" sz="2400" dirty="0"/>
              <a:t>MCC MNC for Hutch GSM/UMTS/LTE: 413 08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Confidential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09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18143</TotalTime>
  <Words>357</Words>
  <Application>Microsoft Office PowerPoint</Application>
  <PresentationFormat>On-screen Show (4:3)</PresentationFormat>
  <Paragraphs>140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8" baseType="lpstr">
      <vt:lpstr>Arial</vt:lpstr>
      <vt:lpstr>Arial</vt:lpstr>
      <vt:lpstr>Calibri</vt:lpstr>
      <vt:lpstr>Cambria</vt:lpstr>
      <vt:lpstr>Century Gothic</vt:lpstr>
      <vt:lpstr>Lucida Grande</vt:lpstr>
      <vt:lpstr>Lucida Sans Unicode</vt:lpstr>
      <vt:lpstr>Tahoma</vt:lpstr>
      <vt:lpstr>Times New Roman</vt:lpstr>
      <vt:lpstr>Verdana</vt:lpstr>
      <vt:lpstr>Wingdings</vt:lpstr>
      <vt:lpstr>Wingdings 3</vt:lpstr>
      <vt:lpstr>ヒラギノ角ゴ Pro W3</vt:lpstr>
      <vt:lpstr>Eclipse</vt:lpstr>
      <vt:lpstr>             MARQUIS TECHNOLOGIES  </vt:lpstr>
      <vt:lpstr>PowerPoint Presentation</vt:lpstr>
      <vt:lpstr> </vt:lpstr>
      <vt:lpstr>  Operators and Related Information</vt:lpstr>
      <vt:lpstr>General Info of Operators</vt:lpstr>
      <vt:lpstr>USSD codes for balance check</vt:lpstr>
      <vt:lpstr>Supplementary Services</vt:lpstr>
      <vt:lpstr>MCC MNC for Colombo Operators:-</vt:lpstr>
      <vt:lpstr>PowerPoint Presentation</vt:lpstr>
      <vt:lpstr> Near Cell for Dialog Operator:- St James street,Mutwal, Colombo</vt:lpstr>
      <vt:lpstr> Edge Cell for Mobitel Operator:- Muthuwella Mawatha </vt:lpstr>
      <vt:lpstr> Near Cell of Hutch operator: St James street,Mutwal, Colombo</vt:lpstr>
      <vt:lpstr> Poor Coverage of Airtel operator: 100-1A-½ Mutwal Colombo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Ankita</cp:lastModifiedBy>
  <cp:revision>920</cp:revision>
  <dcterms:created xsi:type="dcterms:W3CDTF">2007-12-16T16:40:02Z</dcterms:created>
  <dcterms:modified xsi:type="dcterms:W3CDTF">2020-10-05T10:56:30Z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e2b618e5-1b3e-44f6-a836-33fd5c4d5e5c</vt:lpwstr>
  </property>
  <property fmtid="{D5CDD505-2E9C-101B-9397-08002B2CF9AE}" pid="3" name="NokiaConfidentiality">
    <vt:lpwstr>Personal</vt:lpwstr>
  </property>
</Properties>
</file>