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8244" autoAdjust="0"/>
  </p:normalViewPr>
  <p:slideViewPr>
    <p:cSldViewPr snapToGrid="0">
      <p:cViewPr varScale="1">
        <p:scale>
          <a:sx n="59" d="100"/>
          <a:sy n="59" d="100"/>
        </p:scale>
        <p:origin x="964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B69D9-F03F-44FD-A7A5-E934EC7D1D14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9583B-98CC-49EA-9DFC-269E68DF0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933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034AC-BC46-4FDB-A2DD-C106CFE7DF9B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E886C2-1F0E-4EDD-892B-B2C0AC55D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589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E886C2-1F0E-4EDD-892B-B2C0AC55D6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78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93C4B-05E5-4B9D-915C-B4DC81088C11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55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0A8F-9205-4B94-9103-7F1D6A7E9D34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2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8BA5-0AA2-44AC-8AF4-0DF38EF0FB36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1507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6613-2E8F-4720-9D5F-D42215620E6A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29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C8DB-BCCA-43D1-82E3-430874A6FE3A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3652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6F71C-2C34-48DF-AB48-E8CCC07F13CF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923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F9D1-BD26-49A4-89DD-88A541032300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79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921A8-1A2C-49A3-9259-709C9380F2ED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8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916F-C7E7-4868-8B76-42836ADD5BE8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4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5357-8357-4776-B31A-9764D524B1E7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5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5B65-FBD6-4EC6-81E4-B27FABD20BBC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A1826-C693-42DB-8EC4-0A1FEF31128C}" type="datetime1">
              <a:rPr lang="en-US" smtClean="0"/>
              <a:t>5/14/2021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2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F616-C2C1-42ED-84EC-1043835D802B}" type="datetime1">
              <a:rPr lang="en-US" smtClean="0"/>
              <a:t>5/14/2021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14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58DAF-2ABC-4D9C-BCF6-D043298BDAB8}" type="datetime1">
              <a:rPr lang="en-US" smtClean="0"/>
              <a:t>5/14/2021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30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792B-1EFB-4CCF-A097-857512AB45C3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6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01DF-A9F1-4DEE-93C8-11B3EE938FC2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19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92F05-2EE3-4BB4-A3BE-72A1E4A1CFC2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42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451264" y="1704108"/>
            <a:ext cx="9144000" cy="974581"/>
          </a:xfrm>
        </p:spPr>
        <p:txBody>
          <a:bodyPr>
            <a:normAutofit/>
          </a:bodyPr>
          <a:lstStyle/>
          <a:p>
            <a:pPr algn="ctr"/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2453" y="269298"/>
            <a:ext cx="1657350" cy="6667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399" y="3522516"/>
            <a:ext cx="8021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NR(5G) LOCATION: Lisbon, Portugal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064194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7095" y="349790"/>
            <a:ext cx="8911687" cy="1280890"/>
          </a:xfrm>
        </p:spPr>
        <p:txBody>
          <a:bodyPr>
            <a:normAutofit/>
          </a:bodyPr>
          <a:lstStyle/>
          <a:p>
            <a:r>
              <a:rPr lang="en-US" sz="2000" b="1" dirty="0"/>
              <a:t>5G Location for VDF &amp; NOS Operator (Good Coverage)</a:t>
            </a:r>
            <a:br>
              <a:rPr lang="en-US" sz="2000" b="1" dirty="0"/>
            </a:br>
            <a:r>
              <a:rPr lang="en-US" sz="2000" b="1" dirty="0"/>
              <a:t>Location- </a:t>
            </a:r>
            <a:r>
              <a:rPr lang="pt-BR" sz="2000" b="1" dirty="0"/>
              <a:t>Parque das Nações1990-083 Lisbon, Portugal</a:t>
            </a:r>
            <a:endParaRPr lang="en-US" sz="20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473" y="177858"/>
            <a:ext cx="1657350" cy="666750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>
                <a:solidFill>
                  <a:srgbClr val="FF0000"/>
                </a:solidFill>
              </a:rPr>
              <a:t>CONFIDENTIAL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EB4B6C-0ADD-4B79-ABC2-AB8102EAB5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7156" y="1630680"/>
            <a:ext cx="7245094" cy="4403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253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8321" y="521240"/>
            <a:ext cx="7254240" cy="1280890"/>
          </a:xfrm>
        </p:spPr>
        <p:txBody>
          <a:bodyPr>
            <a:normAutofit/>
          </a:bodyPr>
          <a:lstStyle/>
          <a:p>
            <a:r>
              <a:rPr lang="en-US" sz="2000" b="1" dirty="0"/>
              <a:t>5G NR Location for MEO operator</a:t>
            </a:r>
            <a:br>
              <a:rPr lang="en-US" sz="2000" b="1" dirty="0"/>
            </a:br>
            <a:r>
              <a:rPr lang="en-US" sz="2000" b="1" dirty="0"/>
              <a:t>Location- </a:t>
            </a:r>
            <a:r>
              <a:rPr lang="pt-BR" sz="2000" b="1" dirty="0"/>
              <a:t>Saldanha ResidenceAv. Fontes Pereira de Melo 42 E, 1050-250 Lisboa, Portugal</a:t>
            </a:r>
            <a:endParaRPr lang="en-US" sz="2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2453" y="269298"/>
            <a:ext cx="1657350" cy="666750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77E4E1-B198-4B39-AB6F-34C8F6ABF3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1437" y="1862137"/>
            <a:ext cx="4429125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016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1265" y="1716640"/>
            <a:ext cx="6467946" cy="1252191"/>
          </a:xfrm>
        </p:spPr>
        <p:txBody>
          <a:bodyPr>
            <a:normAutofit fontScale="90000"/>
          </a:bodyPr>
          <a:lstStyle/>
          <a:p>
            <a:r>
              <a:rPr lang="en-US" dirty="0"/>
              <a:t>Thank You</a:t>
            </a:r>
            <a:br>
              <a:rPr lang="en-US" dirty="0"/>
            </a:br>
            <a:br>
              <a:rPr lang="en-US" dirty="0"/>
            </a:br>
            <a:r>
              <a:rPr lang="en-US" dirty="0"/>
              <a:t>Marquis Technologies Pvt Ltd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                                </a:t>
            </a:r>
            <a:br>
              <a:rPr lang="en-US" sz="3100" dirty="0"/>
            </a:br>
            <a:endParaRPr lang="en-US" sz="31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03131313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297</TotalTime>
  <Words>73</Words>
  <Application>Microsoft Office PowerPoint</Application>
  <PresentationFormat>Widescreen</PresentationFormat>
  <Paragraphs>11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Cambria</vt:lpstr>
      <vt:lpstr>Century Gothic</vt:lpstr>
      <vt:lpstr>Wingdings 3</vt:lpstr>
      <vt:lpstr>Wisp</vt:lpstr>
      <vt:lpstr>MARQUIS TECHNOLOGIES</vt:lpstr>
      <vt:lpstr>5G Location for VDF &amp; NOS Operator (Good Coverage) Location- Parque das Nações1990-083 Lisbon, Portugal</vt:lpstr>
      <vt:lpstr>5G NR Location for MEO operator Location- Saldanha ResidenceAv. Fontes Pereira de Melo 42 E, 1050-250 Lisboa, Portugal</vt:lpstr>
      <vt:lpstr>Thank You  Marquis Technologies Pvt Ltd               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SSD</dc:creator>
  <cp:lastModifiedBy>Priyanka Tawar</cp:lastModifiedBy>
  <cp:revision>19</cp:revision>
  <dcterms:created xsi:type="dcterms:W3CDTF">2020-02-29T17:33:22Z</dcterms:created>
  <dcterms:modified xsi:type="dcterms:W3CDTF">2021-05-14T08:33:58Z</dcterms:modified>
</cp:coreProperties>
</file>