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5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6C0470-0BBD-42C7-899E-5A0CF213E4AB}" v="4" dt="2020-10-01T07:51:04.1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90" d="100"/>
          <a:sy n="90" d="100"/>
        </p:scale>
        <p:origin x="5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sh Kumar" userId="feffd02c6b57e0a1" providerId="LiveId" clId="{246C0470-0BBD-42C7-899E-5A0CF213E4AB}"/>
    <pc:docChg chg="undo custSel mod delSld modSld modMainMaster">
      <pc:chgData name="Kush Kumar" userId="feffd02c6b57e0a1" providerId="LiveId" clId="{246C0470-0BBD-42C7-899E-5A0CF213E4AB}" dt="2020-10-01T07:51:28.656" v="145" actId="20577"/>
      <pc:docMkLst>
        <pc:docMk/>
      </pc:docMkLst>
      <pc:sldChg chg="modSp mod setBg">
        <pc:chgData name="Kush Kumar" userId="feffd02c6b57e0a1" providerId="LiveId" clId="{246C0470-0BBD-42C7-899E-5A0CF213E4AB}" dt="2020-10-01T07:46:32.398" v="131"/>
        <pc:sldMkLst>
          <pc:docMk/>
          <pc:sldMk cId="2288868635" sldId="256"/>
        </pc:sldMkLst>
        <pc:spChg chg="mod">
          <ac:chgData name="Kush Kumar" userId="feffd02c6b57e0a1" providerId="LiveId" clId="{246C0470-0BBD-42C7-899E-5A0CF213E4AB}" dt="2020-10-01T07:42:18.527" v="53" actId="20577"/>
          <ac:spMkLst>
            <pc:docMk/>
            <pc:sldMk cId="2288868635" sldId="256"/>
            <ac:spMk id="2" creationId="{2EF32A65-84DC-4792-9399-E95F7C916B47}"/>
          </ac:spMkLst>
        </pc:spChg>
        <pc:spChg chg="mod">
          <ac:chgData name="Kush Kumar" userId="feffd02c6b57e0a1" providerId="LiveId" clId="{246C0470-0BBD-42C7-899E-5A0CF213E4AB}" dt="2020-10-01T07:42:15.607" v="52" actId="1076"/>
          <ac:spMkLst>
            <pc:docMk/>
            <pc:sldMk cId="2288868635" sldId="256"/>
            <ac:spMk id="3" creationId="{CF3E225B-8461-467F-9F2A-83C3667C4405}"/>
          </ac:spMkLst>
        </pc:spChg>
      </pc:sldChg>
      <pc:sldChg chg="modSp mod">
        <pc:chgData name="Kush Kumar" userId="feffd02c6b57e0a1" providerId="LiveId" clId="{246C0470-0BBD-42C7-899E-5A0CF213E4AB}" dt="2020-10-01T07:51:28.656" v="145" actId="20577"/>
        <pc:sldMkLst>
          <pc:docMk/>
          <pc:sldMk cId="1642707713" sldId="257"/>
        </pc:sldMkLst>
        <pc:spChg chg="mod">
          <ac:chgData name="Kush Kumar" userId="feffd02c6b57e0a1" providerId="LiveId" clId="{246C0470-0BBD-42C7-899E-5A0CF213E4AB}" dt="2020-10-01T07:51:28.656" v="145" actId="20577"/>
          <ac:spMkLst>
            <pc:docMk/>
            <pc:sldMk cId="1642707713" sldId="257"/>
            <ac:spMk id="2" creationId="{BD3FD399-2140-4252-84F0-6A643161FFA4}"/>
          </ac:spMkLst>
        </pc:spChg>
      </pc:sldChg>
      <pc:sldChg chg="addSp delSp modSp mod setBg setClrOvrMap">
        <pc:chgData name="Kush Kumar" userId="feffd02c6b57e0a1" providerId="LiveId" clId="{246C0470-0BBD-42C7-899E-5A0CF213E4AB}" dt="2020-10-01T07:51:08.013" v="137" actId="26606"/>
        <pc:sldMkLst>
          <pc:docMk/>
          <pc:sldMk cId="1710825643" sldId="259"/>
        </pc:sldMkLst>
        <pc:spChg chg="mod ord">
          <ac:chgData name="Kush Kumar" userId="feffd02c6b57e0a1" providerId="LiveId" clId="{246C0470-0BBD-42C7-899E-5A0CF213E4AB}" dt="2020-10-01T07:45:32.474" v="114" actId="26606"/>
          <ac:spMkLst>
            <pc:docMk/>
            <pc:sldMk cId="1710825643" sldId="259"/>
            <ac:spMk id="2" creationId="{267DE10F-6ED6-4675-9CBC-56519CF0F50A}"/>
          </ac:spMkLst>
        </pc:spChg>
        <pc:spChg chg="add del">
          <ac:chgData name="Kush Kumar" userId="feffd02c6b57e0a1" providerId="LiveId" clId="{246C0470-0BBD-42C7-899E-5A0CF213E4AB}" dt="2020-10-01T07:45:14.755" v="103" actId="26606"/>
          <ac:spMkLst>
            <pc:docMk/>
            <pc:sldMk cId="1710825643" sldId="259"/>
            <ac:spMk id="9" creationId="{707744A9-B1DD-4F76-B3B2-02A51E6DF412}"/>
          </ac:spMkLst>
        </pc:spChg>
        <pc:spChg chg="add del">
          <ac:chgData name="Kush Kumar" userId="feffd02c6b57e0a1" providerId="LiveId" clId="{246C0470-0BBD-42C7-899E-5A0CF213E4AB}" dt="2020-10-01T07:45:14.755" v="103" actId="26606"/>
          <ac:spMkLst>
            <pc:docMk/>
            <pc:sldMk cId="1710825643" sldId="259"/>
            <ac:spMk id="11" creationId="{09F52C97-D8A0-4C58-9D04-B8733EE38B7B}"/>
          </ac:spMkLst>
        </pc:spChg>
        <pc:spChg chg="add del">
          <ac:chgData name="Kush Kumar" userId="feffd02c6b57e0a1" providerId="LiveId" clId="{246C0470-0BBD-42C7-899E-5A0CF213E4AB}" dt="2020-10-01T07:45:18.163" v="105" actId="26606"/>
          <ac:spMkLst>
            <pc:docMk/>
            <pc:sldMk cId="1710825643" sldId="259"/>
            <ac:spMk id="13" creationId="{E49CC64F-7275-4E33-961B-0C5CDC439875}"/>
          </ac:spMkLst>
        </pc:spChg>
        <pc:spChg chg="add del">
          <ac:chgData name="Kush Kumar" userId="feffd02c6b57e0a1" providerId="LiveId" clId="{246C0470-0BBD-42C7-899E-5A0CF213E4AB}" dt="2020-10-01T07:45:20.717" v="107" actId="26606"/>
          <ac:spMkLst>
            <pc:docMk/>
            <pc:sldMk cId="1710825643" sldId="259"/>
            <ac:spMk id="15" creationId="{AF2F604E-43BE-4DC3-B983-E071523364F8}"/>
          </ac:spMkLst>
        </pc:spChg>
        <pc:spChg chg="add del">
          <ac:chgData name="Kush Kumar" userId="feffd02c6b57e0a1" providerId="LiveId" clId="{246C0470-0BBD-42C7-899E-5A0CF213E4AB}" dt="2020-10-01T07:45:20.717" v="107" actId="26606"/>
          <ac:spMkLst>
            <pc:docMk/>
            <pc:sldMk cId="1710825643" sldId="259"/>
            <ac:spMk id="16" creationId="{55666830-9A19-4E01-8505-D6C7F9AC5665}"/>
          </ac:spMkLst>
        </pc:spChg>
        <pc:spChg chg="add del">
          <ac:chgData name="Kush Kumar" userId="feffd02c6b57e0a1" providerId="LiveId" clId="{246C0470-0BBD-42C7-899E-5A0CF213E4AB}" dt="2020-10-01T07:45:20.717" v="107" actId="26606"/>
          <ac:spMkLst>
            <pc:docMk/>
            <pc:sldMk cId="1710825643" sldId="259"/>
            <ac:spMk id="17" creationId="{08C9B587-E65E-4B52-B37C-ABEBB6E87928}"/>
          </ac:spMkLst>
        </pc:spChg>
        <pc:spChg chg="add del">
          <ac:chgData name="Kush Kumar" userId="feffd02c6b57e0a1" providerId="LiveId" clId="{246C0470-0BBD-42C7-899E-5A0CF213E4AB}" dt="2020-10-01T07:45:20.717" v="107" actId="26606"/>
          <ac:spMkLst>
            <pc:docMk/>
            <pc:sldMk cId="1710825643" sldId="259"/>
            <ac:spMk id="18" creationId="{AE9FC877-7FB6-4D22-9988-35420644E202}"/>
          </ac:spMkLst>
        </pc:spChg>
        <pc:spChg chg="add del">
          <ac:chgData name="Kush Kumar" userId="feffd02c6b57e0a1" providerId="LiveId" clId="{246C0470-0BBD-42C7-899E-5A0CF213E4AB}" dt="2020-10-01T07:45:20.717" v="107" actId="26606"/>
          <ac:spMkLst>
            <pc:docMk/>
            <pc:sldMk cId="1710825643" sldId="259"/>
            <ac:spMk id="19" creationId="{E41809D1-F12E-46BB-B804-5F209D325E8B}"/>
          </ac:spMkLst>
        </pc:spChg>
        <pc:spChg chg="add del">
          <ac:chgData name="Kush Kumar" userId="feffd02c6b57e0a1" providerId="LiveId" clId="{246C0470-0BBD-42C7-899E-5A0CF213E4AB}" dt="2020-10-01T07:45:23.019" v="109" actId="26606"/>
          <ac:spMkLst>
            <pc:docMk/>
            <pc:sldMk cId="1710825643" sldId="259"/>
            <ac:spMk id="21" creationId="{5F79CFC8-9CB6-4FB1-96EE-B4FF3ABEE5EF}"/>
          </ac:spMkLst>
        </pc:spChg>
        <pc:spChg chg="add del">
          <ac:chgData name="Kush Kumar" userId="feffd02c6b57e0a1" providerId="LiveId" clId="{246C0470-0BBD-42C7-899E-5A0CF213E4AB}" dt="2020-10-01T07:45:27.897" v="111" actId="26606"/>
          <ac:spMkLst>
            <pc:docMk/>
            <pc:sldMk cId="1710825643" sldId="259"/>
            <ac:spMk id="23" creationId="{94C3F6B3-69A5-4B7A-A963-2E854017761C}"/>
          </ac:spMkLst>
        </pc:spChg>
        <pc:spChg chg="add del">
          <ac:chgData name="Kush Kumar" userId="feffd02c6b57e0a1" providerId="LiveId" clId="{246C0470-0BBD-42C7-899E-5A0CF213E4AB}" dt="2020-10-01T07:45:32.468" v="113" actId="26606"/>
          <ac:spMkLst>
            <pc:docMk/>
            <pc:sldMk cId="1710825643" sldId="259"/>
            <ac:spMk id="25" creationId="{0671A8AE-40A1-4631-A6B8-581AFF065482}"/>
          </ac:spMkLst>
        </pc:spChg>
        <pc:spChg chg="add del">
          <ac:chgData name="Kush Kumar" userId="feffd02c6b57e0a1" providerId="LiveId" clId="{246C0470-0BBD-42C7-899E-5A0CF213E4AB}" dt="2020-10-01T07:45:32.468" v="113" actId="26606"/>
          <ac:spMkLst>
            <pc:docMk/>
            <pc:sldMk cId="1710825643" sldId="259"/>
            <ac:spMk id="26" creationId="{AB58EF07-17C2-48CF-ABB0-EEF1F17CB8F0}"/>
          </ac:spMkLst>
        </pc:spChg>
        <pc:spChg chg="add del">
          <ac:chgData name="Kush Kumar" userId="feffd02c6b57e0a1" providerId="LiveId" clId="{246C0470-0BBD-42C7-899E-5A0CF213E4AB}" dt="2020-10-01T07:45:32.468" v="113" actId="26606"/>
          <ac:spMkLst>
            <pc:docMk/>
            <pc:sldMk cId="1710825643" sldId="259"/>
            <ac:spMk id="27" creationId="{AF2F604E-43BE-4DC3-B983-E071523364F8}"/>
          </ac:spMkLst>
        </pc:spChg>
        <pc:spChg chg="add del">
          <ac:chgData name="Kush Kumar" userId="feffd02c6b57e0a1" providerId="LiveId" clId="{246C0470-0BBD-42C7-899E-5A0CF213E4AB}" dt="2020-10-01T07:45:32.468" v="113" actId="26606"/>
          <ac:spMkLst>
            <pc:docMk/>
            <pc:sldMk cId="1710825643" sldId="259"/>
            <ac:spMk id="28" creationId="{08C9B587-E65E-4B52-B37C-ABEBB6E87928}"/>
          </ac:spMkLst>
        </pc:spChg>
        <pc:spChg chg="add del">
          <ac:chgData name="Kush Kumar" userId="feffd02c6b57e0a1" providerId="LiveId" clId="{246C0470-0BBD-42C7-899E-5A0CF213E4AB}" dt="2020-10-01T07:51:08.013" v="137" actId="26606"/>
          <ac:spMkLst>
            <pc:docMk/>
            <pc:sldMk cId="1710825643" sldId="259"/>
            <ac:spMk id="30" creationId="{707744A9-B1DD-4F76-B3B2-02A51E6DF412}"/>
          </ac:spMkLst>
        </pc:spChg>
        <pc:spChg chg="add del">
          <ac:chgData name="Kush Kumar" userId="feffd02c6b57e0a1" providerId="LiveId" clId="{246C0470-0BBD-42C7-899E-5A0CF213E4AB}" dt="2020-10-01T07:51:08.013" v="137" actId="26606"/>
          <ac:spMkLst>
            <pc:docMk/>
            <pc:sldMk cId="1710825643" sldId="259"/>
            <ac:spMk id="31" creationId="{09F52C97-D8A0-4C58-9D04-B8733EE38B7B}"/>
          </ac:spMkLst>
        </pc:spChg>
        <pc:spChg chg="add">
          <ac:chgData name="Kush Kumar" userId="feffd02c6b57e0a1" providerId="LiveId" clId="{246C0470-0BBD-42C7-899E-5A0CF213E4AB}" dt="2020-10-01T07:51:08.013" v="137" actId="26606"/>
          <ac:spMkLst>
            <pc:docMk/>
            <pc:sldMk cId="1710825643" sldId="259"/>
            <ac:spMk id="36" creationId="{707744A9-B1DD-4F76-B3B2-02A51E6DF412}"/>
          </ac:spMkLst>
        </pc:spChg>
        <pc:spChg chg="add">
          <ac:chgData name="Kush Kumar" userId="feffd02c6b57e0a1" providerId="LiveId" clId="{246C0470-0BBD-42C7-899E-5A0CF213E4AB}" dt="2020-10-01T07:51:08.013" v="137" actId="26606"/>
          <ac:spMkLst>
            <pc:docMk/>
            <pc:sldMk cId="1710825643" sldId="259"/>
            <ac:spMk id="38" creationId="{09F52C97-D8A0-4C58-9D04-B8733EE38B7B}"/>
          </ac:spMkLst>
        </pc:spChg>
        <pc:picChg chg="add del mod">
          <ac:chgData name="Kush Kumar" userId="feffd02c6b57e0a1" providerId="LiveId" clId="{246C0470-0BBD-42C7-899E-5A0CF213E4AB}" dt="2020-10-01T07:46:45.353" v="132" actId="478"/>
          <ac:picMkLst>
            <pc:docMk/>
            <pc:sldMk cId="1710825643" sldId="259"/>
            <ac:picMk id="4" creationId="{66F1A6C6-3FA4-4EDD-A127-31A42931D3D8}"/>
          </ac:picMkLst>
        </pc:picChg>
        <pc:picChg chg="del">
          <ac:chgData name="Kush Kumar" userId="feffd02c6b57e0a1" providerId="LiveId" clId="{246C0470-0BBD-42C7-899E-5A0CF213E4AB}" dt="2020-10-01T07:44:09.320" v="96" actId="478"/>
          <ac:picMkLst>
            <pc:docMk/>
            <pc:sldMk cId="1710825643" sldId="259"/>
            <ac:picMk id="5" creationId="{412D5843-5432-4A05-8CD4-CC3191754CFB}"/>
          </ac:picMkLst>
        </pc:picChg>
        <pc:picChg chg="add mod">
          <ac:chgData name="Kush Kumar" userId="feffd02c6b57e0a1" providerId="LiveId" clId="{246C0470-0BBD-42C7-899E-5A0CF213E4AB}" dt="2020-10-01T07:51:08.013" v="137" actId="26606"/>
          <ac:picMkLst>
            <pc:docMk/>
            <pc:sldMk cId="1710825643" sldId="259"/>
            <ac:picMk id="7" creationId="{C7B60A6B-06F0-4D6B-8F3D-7BE64A13F707}"/>
          </ac:picMkLst>
        </pc:picChg>
      </pc:sldChg>
      <pc:sldChg chg="del">
        <pc:chgData name="Kush Kumar" userId="feffd02c6b57e0a1" providerId="LiveId" clId="{246C0470-0BBD-42C7-899E-5A0CF213E4AB}" dt="2020-10-01T07:45:53.438" v="117" actId="47"/>
        <pc:sldMkLst>
          <pc:docMk/>
          <pc:sldMk cId="245178548" sldId="261"/>
        </pc:sldMkLst>
      </pc:sldChg>
      <pc:sldChg chg="del">
        <pc:chgData name="Kush Kumar" userId="feffd02c6b57e0a1" providerId="LiveId" clId="{246C0470-0BBD-42C7-899E-5A0CF213E4AB}" dt="2020-10-01T07:45:58.595" v="119" actId="47"/>
        <pc:sldMkLst>
          <pc:docMk/>
          <pc:sldMk cId="4217204323" sldId="262"/>
        </pc:sldMkLst>
      </pc:sldChg>
      <pc:sldChg chg="del">
        <pc:chgData name="Kush Kumar" userId="feffd02c6b57e0a1" providerId="LiveId" clId="{246C0470-0BBD-42C7-899E-5A0CF213E4AB}" dt="2020-10-01T07:45:55.168" v="118" actId="47"/>
        <pc:sldMkLst>
          <pc:docMk/>
          <pc:sldMk cId="3627485618" sldId="263"/>
        </pc:sldMkLst>
      </pc:sldChg>
      <pc:sldChg chg="setBg">
        <pc:chgData name="Kush Kumar" userId="feffd02c6b57e0a1" providerId="LiveId" clId="{246C0470-0BBD-42C7-899E-5A0CF213E4AB}" dt="2020-10-01T07:46:32.398" v="131"/>
        <pc:sldMkLst>
          <pc:docMk/>
          <pc:sldMk cId="1547290574" sldId="265"/>
        </pc:sldMkLst>
      </pc:sldChg>
      <pc:sldMasterChg chg="setBg modSldLayout">
        <pc:chgData name="Kush Kumar" userId="feffd02c6b57e0a1" providerId="LiveId" clId="{246C0470-0BBD-42C7-899E-5A0CF213E4AB}" dt="2020-10-01T07:46:32.398" v="131"/>
        <pc:sldMasterMkLst>
          <pc:docMk/>
          <pc:sldMasterMk cId="180072999" sldId="2147483648"/>
        </pc:sldMasterMkLst>
        <pc:sldLayoutChg chg="setBg">
          <pc:chgData name="Kush Kumar" userId="feffd02c6b57e0a1" providerId="LiveId" clId="{246C0470-0BBD-42C7-899E-5A0CF213E4AB}" dt="2020-10-01T07:46:32.398" v="131"/>
          <pc:sldLayoutMkLst>
            <pc:docMk/>
            <pc:sldMasterMk cId="180072999" sldId="2147483648"/>
            <pc:sldLayoutMk cId="1445364021" sldId="2147483649"/>
          </pc:sldLayoutMkLst>
        </pc:sldLayoutChg>
        <pc:sldLayoutChg chg="setBg">
          <pc:chgData name="Kush Kumar" userId="feffd02c6b57e0a1" providerId="LiveId" clId="{246C0470-0BBD-42C7-899E-5A0CF213E4AB}" dt="2020-10-01T07:46:32.398" v="131"/>
          <pc:sldLayoutMkLst>
            <pc:docMk/>
            <pc:sldMasterMk cId="180072999" sldId="2147483648"/>
            <pc:sldLayoutMk cId="2776147342" sldId="2147483650"/>
          </pc:sldLayoutMkLst>
        </pc:sldLayoutChg>
        <pc:sldLayoutChg chg="setBg">
          <pc:chgData name="Kush Kumar" userId="feffd02c6b57e0a1" providerId="LiveId" clId="{246C0470-0BBD-42C7-899E-5A0CF213E4AB}" dt="2020-10-01T07:46:32.398" v="131"/>
          <pc:sldLayoutMkLst>
            <pc:docMk/>
            <pc:sldMasterMk cId="180072999" sldId="2147483648"/>
            <pc:sldLayoutMk cId="620291262" sldId="2147483651"/>
          </pc:sldLayoutMkLst>
        </pc:sldLayoutChg>
        <pc:sldLayoutChg chg="setBg">
          <pc:chgData name="Kush Kumar" userId="feffd02c6b57e0a1" providerId="LiveId" clId="{246C0470-0BBD-42C7-899E-5A0CF213E4AB}" dt="2020-10-01T07:46:32.398" v="131"/>
          <pc:sldLayoutMkLst>
            <pc:docMk/>
            <pc:sldMasterMk cId="180072999" sldId="2147483648"/>
            <pc:sldLayoutMk cId="1245103309" sldId="2147483652"/>
          </pc:sldLayoutMkLst>
        </pc:sldLayoutChg>
        <pc:sldLayoutChg chg="setBg">
          <pc:chgData name="Kush Kumar" userId="feffd02c6b57e0a1" providerId="LiveId" clId="{246C0470-0BBD-42C7-899E-5A0CF213E4AB}" dt="2020-10-01T07:46:32.398" v="131"/>
          <pc:sldLayoutMkLst>
            <pc:docMk/>
            <pc:sldMasterMk cId="180072999" sldId="2147483648"/>
            <pc:sldLayoutMk cId="369438708" sldId="2147483653"/>
          </pc:sldLayoutMkLst>
        </pc:sldLayoutChg>
        <pc:sldLayoutChg chg="setBg">
          <pc:chgData name="Kush Kumar" userId="feffd02c6b57e0a1" providerId="LiveId" clId="{246C0470-0BBD-42C7-899E-5A0CF213E4AB}" dt="2020-10-01T07:46:32.398" v="131"/>
          <pc:sldLayoutMkLst>
            <pc:docMk/>
            <pc:sldMasterMk cId="180072999" sldId="2147483648"/>
            <pc:sldLayoutMk cId="3832061315" sldId="2147483654"/>
          </pc:sldLayoutMkLst>
        </pc:sldLayoutChg>
        <pc:sldLayoutChg chg="setBg">
          <pc:chgData name="Kush Kumar" userId="feffd02c6b57e0a1" providerId="LiveId" clId="{246C0470-0BBD-42C7-899E-5A0CF213E4AB}" dt="2020-10-01T07:46:32.398" v="131"/>
          <pc:sldLayoutMkLst>
            <pc:docMk/>
            <pc:sldMasterMk cId="180072999" sldId="2147483648"/>
            <pc:sldLayoutMk cId="1257209055" sldId="2147483655"/>
          </pc:sldLayoutMkLst>
        </pc:sldLayoutChg>
        <pc:sldLayoutChg chg="setBg">
          <pc:chgData name="Kush Kumar" userId="feffd02c6b57e0a1" providerId="LiveId" clId="{246C0470-0BBD-42C7-899E-5A0CF213E4AB}" dt="2020-10-01T07:46:32.398" v="131"/>
          <pc:sldLayoutMkLst>
            <pc:docMk/>
            <pc:sldMasterMk cId="180072999" sldId="2147483648"/>
            <pc:sldLayoutMk cId="3608339223" sldId="2147483656"/>
          </pc:sldLayoutMkLst>
        </pc:sldLayoutChg>
        <pc:sldLayoutChg chg="setBg">
          <pc:chgData name="Kush Kumar" userId="feffd02c6b57e0a1" providerId="LiveId" clId="{246C0470-0BBD-42C7-899E-5A0CF213E4AB}" dt="2020-10-01T07:46:32.398" v="131"/>
          <pc:sldLayoutMkLst>
            <pc:docMk/>
            <pc:sldMasterMk cId="180072999" sldId="2147483648"/>
            <pc:sldLayoutMk cId="3113175400" sldId="2147483657"/>
          </pc:sldLayoutMkLst>
        </pc:sldLayoutChg>
        <pc:sldLayoutChg chg="setBg">
          <pc:chgData name="Kush Kumar" userId="feffd02c6b57e0a1" providerId="LiveId" clId="{246C0470-0BBD-42C7-899E-5A0CF213E4AB}" dt="2020-10-01T07:46:32.398" v="131"/>
          <pc:sldLayoutMkLst>
            <pc:docMk/>
            <pc:sldMasterMk cId="180072999" sldId="2147483648"/>
            <pc:sldLayoutMk cId="208885605" sldId="2147483658"/>
          </pc:sldLayoutMkLst>
        </pc:sldLayoutChg>
        <pc:sldLayoutChg chg="setBg">
          <pc:chgData name="Kush Kumar" userId="feffd02c6b57e0a1" providerId="LiveId" clId="{246C0470-0BBD-42C7-899E-5A0CF213E4AB}" dt="2020-10-01T07:46:32.398" v="131"/>
          <pc:sldLayoutMkLst>
            <pc:docMk/>
            <pc:sldMasterMk cId="180072999" sldId="2147483648"/>
            <pc:sldLayoutMk cId="216860384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53355-DC1B-42AB-878C-AFAD9FC1A4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A60163-1F57-40FF-B66F-F69389FC9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266C1-1AE4-4C90-814E-45112E781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22.02.2021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1A58E-F181-428D-B89D-1B0459F21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675EEF-F84B-4620-B22D-1B0E9BB22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5364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BF8E9-62B6-4153-A4A1-D205450DF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048C49-C402-4294-A650-DF9410325B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E4558-113A-485E-AE9E-2D1179217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22.02.2021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0DDA6D-0CE2-4848-88C4-AD68B5459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328ED-5CBB-4C85-A127-54191FD92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85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C30760-623F-4164-B150-0C7CF44E3A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61FEC-4BDB-4105-ADB2-D536D1C1FE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4C850-C69E-4AC8-90B9-8F69DDAD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22.02.2021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B92AA-C453-485B-B69D-9123627A1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4FD32-7871-4CBC-9CF9-4948D0E5E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8603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097A2-C6FA-4CC0-A3E3-87F82D2A1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3DCED-9251-4002-A46A-B79F210AD5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C531E-CFAF-4794-A0E7-45D0B0C2E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22.02.2021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D693A1-50C8-4220-A43E-5D5F70A68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DE4CAE-4BFB-432F-BCC8-3B07A2D4B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6147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E7ED7-E29A-435C-B029-83237CEDD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4F0204-659C-40C9-BA0F-713CE53FF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C60C3D-99DD-4A7A-BB9C-7D7765584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22.02.2021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276E01-CA5E-44C7-B481-B5EE7AA99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3EA29A-A619-4412-A1A6-282BB11B1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0291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7B61C-60CF-4DF7-B2DD-087823F9C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F1029-B815-4AEA-B788-E51AD596A0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C8242B-5C85-4128-BB70-791CBC91F4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352176-A45E-495A-9AEB-48102A220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22.02.2021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2053F1-7008-4501-9129-715973D9D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AF3763-C62E-4257-9C6D-26098B09E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5103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BF648-A2DF-4751-980E-FDA5C309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227590-DB26-4AA9-BCE5-3DCCFB6CF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A39757-3E82-4597-9E61-D036223055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2A1DF8-462E-4B00-9A41-C5FC330E5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A018D9-85CC-4ADA-B218-E948A73D11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F0AC96-3C9F-43DC-A6EA-0D32840E2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22.02.2021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20CB85-0BEA-45AF-BFFA-C91D3EBCF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02A661-F5D8-4295-BD2D-1BBC924ED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38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6AEA6-5F8D-4925-9BD7-0F6CB6F57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7790A1-4F10-4D9A-8D63-3728F3C4A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22.02.2021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6CECD7-306E-4A58-8E33-10BF9B4F8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5751B3-12B9-44BB-AA2A-366C0B22D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2061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2A9C6B-EB3C-4DEB-B520-929E73A2B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22.02.2021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C6D1A5-523A-4694-A57A-142584A56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D1DE9-0C3B-4303-83BE-7EFE35C7F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7209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C5A7F-A1E3-4B55-BB2E-2DFA0DB33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A75DA-CB66-4E02-A29D-DA4FAE500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F4C0DC-4947-4265-AADD-046072A46A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DD5950-47A0-4FB5-83CA-692DF1DC9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22.02.2021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FCD32E-09C4-4A93-A6E7-3520E63BE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8B71A9-DF6E-4CE3-94D1-CD3CE7279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8339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FC84B-09F0-4DD3-A65A-E3629F9F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D7BDE3-0B6F-463F-81B5-4D1D8C94CE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D8C7C8-8301-4C04-AB87-501D11D701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6F9997-1783-4D6D-9695-BF35D04DF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B98B9-EF0A-4332-8866-2851F82F1F16}" type="datetimeFigureOut">
              <a:rPr lang="de-DE" smtClean="0"/>
              <a:t>22.02.2021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AB095A-00F2-45F9-9C62-8489F9308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7579E-A8C2-4B57-ADFC-31D217AF4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3175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64BE1C-EA7D-4913-8B23-B9A52E6F0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3F457-6F9B-4910-A421-6E0913941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00194F-4710-4164-AC25-EDF2D93CF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B98B9-EF0A-4332-8866-2851F82F1F16}" type="datetimeFigureOut">
              <a:rPr lang="de-DE" smtClean="0"/>
              <a:t>22.02.2021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D73A8-3D43-421E-91D5-620A3E944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07A26-9B49-45D3-90D6-488BC2D1B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FB8E1-1CF3-4139-93A0-6E17DF234A54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072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32A65-84DC-4792-9399-E95F7C916B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Drive Route Coverage</a:t>
            </a:r>
            <a:endParaRPr lang="de-DE" sz="6600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3E225B-8461-467F-9F2A-83C3667C4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461" y="5040495"/>
            <a:ext cx="4673600" cy="1049866"/>
          </a:xfrm>
        </p:spPr>
        <p:txBody>
          <a:bodyPr>
            <a:normAutofit/>
          </a:bodyPr>
          <a:lstStyle/>
          <a:p>
            <a:pPr algn="l"/>
            <a:endParaRPr lang="en-US" sz="1400" dirty="0"/>
          </a:p>
          <a:p>
            <a:pPr algn="l"/>
            <a:endParaRPr lang="en-US" sz="1400" dirty="0"/>
          </a:p>
          <a:p>
            <a:endParaRPr lang="de-DE" dirty="0"/>
          </a:p>
        </p:txBody>
      </p:sp>
      <p:pic>
        <p:nvPicPr>
          <p:cNvPr id="1026" name="Picture 1">
            <a:extLst>
              <a:ext uri="{FF2B5EF4-FFF2-40B4-BE49-F238E27FC236}">
                <a16:creationId xmlns:a16="http://schemas.microsoft.com/office/drawing/2014/main" id="{EFB9D897-D9C9-4054-AC90-AA36253753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4"/>
            <a:ext cx="4295776" cy="485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8868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FD399-2140-4252-84F0-6A643161F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24225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Drive Route Coverage : Vodafone</a:t>
            </a:r>
            <a:endParaRPr lang="de-DE" b="1" dirty="0">
              <a:solidFill>
                <a:srgbClr val="0070C0"/>
              </a:solidFill>
            </a:endParaRPr>
          </a:p>
        </p:txBody>
      </p:sp>
      <p:pic>
        <p:nvPicPr>
          <p:cNvPr id="5" name="Picture 1">
            <a:extLst>
              <a:ext uri="{FF2B5EF4-FFF2-40B4-BE49-F238E27FC236}">
                <a16:creationId xmlns:a16="http://schemas.microsoft.com/office/drawing/2014/main" id="{1F1DD73D-0DAB-40C4-93FB-5B1DCB6119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4"/>
            <a:ext cx="4295776" cy="485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2707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DE10F-6ED6-4675-9CBC-56519CF0F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1535" y="640081"/>
            <a:ext cx="6610383" cy="3497021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600" b="1" dirty="0"/>
              <a:t>Operator: Vodafone: B3,B7,B20,B38,n78</a:t>
            </a:r>
            <a:br>
              <a:rPr lang="en-US" sz="5600" b="1" dirty="0"/>
            </a:br>
            <a:r>
              <a:rPr lang="en-US" sz="5600" b="1" dirty="0"/>
              <a:t>1.Avinguda de </a:t>
            </a:r>
            <a:r>
              <a:rPr lang="en-US" sz="5600" b="1" dirty="0" err="1"/>
              <a:t>I’Estadi</a:t>
            </a:r>
            <a:br>
              <a:rPr lang="en-US" sz="5600" b="1" dirty="0"/>
            </a:br>
            <a:endParaRPr lang="en-US" sz="5600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707744A9-B1DD-4F76-B3B2-02A51E6DF4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636008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28">
            <a:extLst>
              <a:ext uri="{FF2B5EF4-FFF2-40B4-BE49-F238E27FC236}">
                <a16:creationId xmlns:a16="http://schemas.microsoft.com/office/drawing/2014/main" id="{09F52C97-D8A0-4C58-9D04-B8733EE38B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036" y="644333"/>
            <a:ext cx="3343935" cy="556933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0BCDD6-8603-40DA-8B68-F1E68E83C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574" y="640081"/>
            <a:ext cx="2742857" cy="5638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82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>
            <a:extLst>
              <a:ext uri="{FF2B5EF4-FFF2-40B4-BE49-F238E27FC236}">
                <a16:creationId xmlns:a16="http://schemas.microsoft.com/office/drawing/2014/main" id="{EFB9D897-D9C9-4054-AC90-AA36253753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4"/>
            <a:ext cx="4295776" cy="485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47EF9365-AED9-48E9-9BBB-09584616E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tx2">
                    <a:lumMod val="20000"/>
                    <a:lumOff val="80000"/>
                  </a:schemeClr>
                </a:solidFill>
              </a:rPr>
              <a:t>Thank You..!!</a:t>
            </a:r>
            <a:endParaRPr lang="de-DE" b="1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290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31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Drive Route Coverage</vt:lpstr>
      <vt:lpstr>Drive Route Coverage : Vodafone</vt:lpstr>
      <vt:lpstr>Operator: Vodafone: B3,B7,B20,B38,n78 1.Avinguda de I’Estadi </vt:lpstr>
      <vt:lpstr>Thank You..!!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Drive Route Coverage</dc:title>
  <dc:creator>Kush Kumar</dc:creator>
  <cp:lastModifiedBy>Shivani Singh</cp:lastModifiedBy>
  <cp:revision>2</cp:revision>
  <dcterms:created xsi:type="dcterms:W3CDTF">2020-10-01T07:45:32Z</dcterms:created>
  <dcterms:modified xsi:type="dcterms:W3CDTF">2021-02-22T12:10:05Z</dcterms:modified>
</cp:coreProperties>
</file>