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8"/>
  </p:notesMasterIdLst>
  <p:handoutMasterIdLst>
    <p:handoutMasterId r:id="rId29"/>
  </p:handoutMasterIdLst>
  <p:sldIdLst>
    <p:sldId id="343" r:id="rId2"/>
    <p:sldId id="434" r:id="rId3"/>
    <p:sldId id="435" r:id="rId4"/>
    <p:sldId id="437" r:id="rId5"/>
    <p:sldId id="438" r:id="rId6"/>
    <p:sldId id="461" r:id="rId7"/>
    <p:sldId id="463" r:id="rId8"/>
    <p:sldId id="464" r:id="rId9"/>
    <p:sldId id="411" r:id="rId10"/>
    <p:sldId id="439" r:id="rId11"/>
    <p:sldId id="440" r:id="rId12"/>
    <p:sldId id="442" r:id="rId13"/>
    <p:sldId id="443" r:id="rId14"/>
    <p:sldId id="444" r:id="rId15"/>
    <p:sldId id="449" r:id="rId16"/>
    <p:sldId id="450" r:id="rId17"/>
    <p:sldId id="451" r:id="rId18"/>
    <p:sldId id="452" r:id="rId19"/>
    <p:sldId id="453" r:id="rId20"/>
    <p:sldId id="454" r:id="rId21"/>
    <p:sldId id="458" r:id="rId22"/>
    <p:sldId id="455" r:id="rId23"/>
    <p:sldId id="456" r:id="rId24"/>
    <p:sldId id="465" r:id="rId25"/>
    <p:sldId id="466" r:id="rId26"/>
    <p:sldId id="45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7" d="100"/>
          <a:sy n="87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Drive Route – Cairo (Egypt)</a:t>
            </a:r>
            <a:endParaRPr lang="en-US" sz="3200" dirty="0" smtClean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Vodafone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ALMAZA AVENUE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30° 5'9.88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31°22'2.30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Vodafone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Road of Pyramids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29°59'13.16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31°11'25.55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9143999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Vodafone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Road of Pyramids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29°59'5.39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31°10'53.30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Etisalat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 City Mall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6'2.22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31°23'13.78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Etisalat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Wedi Degle, Egypt31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5'28.53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31°23'17.48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91440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Etisalat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 Square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2'37.67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31°13'48.32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" y="1219200"/>
            <a:ext cx="91274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Etisalat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Mohammed Ali Park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30° 2'34.10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31°13'34.16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Orange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Street of Sheraton Place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6'22.81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31°22'32.97</a:t>
            </a:r>
            <a:r>
              <a:rPr lang="en-US" sz="1400" dirty="0"/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Orange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Sakr Quresh Building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6'42.13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31°22'43.28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399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Orange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Airport Road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6'51.91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31°22'44.19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39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Cairo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(Egypt)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05661"/>
              </p:ext>
            </p:extLst>
          </p:nvPr>
        </p:nvGraphicFramePr>
        <p:xfrm>
          <a:off x="1524000" y="1371600"/>
          <a:ext cx="5257800" cy="4663440"/>
        </p:xfrm>
        <a:graphic>
          <a:graphicData uri="http://schemas.openxmlformats.org/drawingml/2006/table">
            <a:tbl>
              <a:tblPr/>
              <a:tblGrid>
                <a:gridCol w="2652245"/>
                <a:gridCol w="260555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Egypt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Africa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Cairo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from Mumbai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10 Hrs.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Business Visa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Month , Multiple Entry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Contact Nisha Deshpande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2 passport size photographs, 6 month bank statement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Orange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Airport Road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6'44.18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31°22'25.35</a:t>
            </a:r>
            <a:r>
              <a:rPr lang="en-US" sz="1400" dirty="0" smtClean="0"/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Service Location of All Operators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Ring Rd-Cairo-Alafayoom Rd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29°56'33.81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8'6.17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220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Route1:4G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" y="990600"/>
            <a:ext cx="9110031" cy="56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Route2:4G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" y="1066800"/>
            <a:ext cx="912449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Popular Android Apps used in Egypt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Share it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Uber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IMO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True caller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Bigo Live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Viber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Careem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Egypt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91948"/>
              </p:ext>
            </p:extLst>
          </p:nvPr>
        </p:nvGraphicFramePr>
        <p:xfrm>
          <a:off x="457200" y="1397000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Traffic Police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Tourist Police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Ambulance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 Bridge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7503" name="Group 8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76954"/>
              </p:ext>
            </p:extLst>
          </p:nvPr>
        </p:nvGraphicFramePr>
        <p:xfrm>
          <a:off x="0" y="2743200"/>
          <a:ext cx="8991600" cy="1341120"/>
        </p:xfrm>
        <a:graphic>
          <a:graphicData uri="http://schemas.openxmlformats.org/drawingml/2006/table">
            <a:tbl>
              <a:tblPr/>
              <a:tblGrid>
                <a:gridCol w="1011292"/>
                <a:gridCol w="898925"/>
                <a:gridCol w="2923851"/>
                <a:gridCol w="415753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MNC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Bands (MHz)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Vodafone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Etisalat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Orange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7876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72063"/>
              </p:ext>
            </p:extLst>
          </p:nvPr>
        </p:nvGraphicFramePr>
        <p:xfrm>
          <a:off x="228600" y="1600200"/>
          <a:ext cx="8763000" cy="1879601"/>
        </p:xfrm>
        <a:graphic>
          <a:graphicData uri="http://schemas.openxmlformats.org/drawingml/2006/table">
            <a:tbl>
              <a:tblPr/>
              <a:tblGrid>
                <a:gridCol w="722498"/>
                <a:gridCol w="1342063"/>
                <a:gridCol w="1925999"/>
                <a:gridCol w="3135440"/>
                <a:gridCol w="1637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 Check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Customer Care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Voice Mail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Vodafone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*868#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808 for Prepaid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Etisalat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*134#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111 for Prepaid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Orange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#100#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140 for Prepaid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295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</a:t>
            </a:r>
            <a:r>
              <a:rPr lang="en-US" sz="2000" dirty="0" smtClean="0">
                <a:latin typeface="Calibri" pitchFamily="34" charset="0"/>
              </a:rPr>
              <a:t>Cairo (Egypt)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23072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 smtClean="0"/>
              <a:t>	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98312"/>
              </p:ext>
            </p:extLst>
          </p:nvPr>
        </p:nvGraphicFramePr>
        <p:xfrm>
          <a:off x="76201" y="1408120"/>
          <a:ext cx="9067800" cy="514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05"/>
                <a:gridCol w="2984699"/>
                <a:gridCol w="3865896"/>
              </a:tblGrid>
              <a:tr h="285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Vodafone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Etisalat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Orange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408113"/>
            <a:ext cx="8763000" cy="49926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b="1" dirty="0"/>
              <a:t>Where to Get SIM cards?</a:t>
            </a:r>
          </a:p>
          <a:p>
            <a:pPr marL="109537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Sun City Mall and Novatel Cairo Hotel</a:t>
            </a:r>
            <a:endParaRPr lang="en-US" sz="1800" dirty="0"/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Passport ID and Colored Photographs.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8 days Testing?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Recharges are available in all confectionery shop.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Hotel to Stay </a:t>
            </a:r>
            <a:endParaRPr lang="en-US" sz="1800" b="1" dirty="0" smtClean="0"/>
          </a:p>
          <a:p>
            <a:pPr marL="109537" indent="0">
              <a:buNone/>
            </a:pPr>
            <a:r>
              <a:rPr lang="en-US" sz="1800" dirty="0" smtClean="0"/>
              <a:t>    Hotel Radisson Blue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Driver Details for </a:t>
            </a:r>
            <a:r>
              <a:rPr lang="en-US" sz="1800" b="1" dirty="0" smtClean="0"/>
              <a:t>Mobility?</a:t>
            </a:r>
          </a:p>
          <a:p>
            <a:pPr marL="109537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Mob: +2001005846217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Vodafone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Novotel Cairo Airport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 7'23.59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31°24'9.90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6570"/>
            <a:ext cx="9143999" cy="543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551</TotalTime>
  <Words>431</Words>
  <Application>Microsoft Office PowerPoint</Application>
  <PresentationFormat>On-screen Show (4:3)</PresentationFormat>
  <Paragraphs>173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Cell Location of Vodafone Location :Novotel Cairo Airport Hotel Lat:   30° 7'23.59  Long:31°24'9.90     </vt:lpstr>
      <vt:lpstr>Edge Cell Location of Vodafone Location :ALMAZA AVENUE Lat:   30° 5'9.88  Long:31°22'2.30     </vt:lpstr>
      <vt:lpstr>4G to 3G Reselection Location of Vodafone Location :The Road of Pyramids  Lat:   29°59'13.16  Long:31°11'25.55     </vt:lpstr>
      <vt:lpstr>3G to 4G Reselection Location of Vodafone Location :The Road of Pyramids  Lat:   29°59'5.39  Long:31°10'53.30     </vt:lpstr>
      <vt:lpstr>Near Cell Location of Etisalat Location :Sun City Mall  Lat:   30° 6'2.22  Long:31°23'13.78     </vt:lpstr>
      <vt:lpstr>Edge Cell Location of Etisalat Location : Wedi Degle, Egypt31  Lat:    30° 5'28.53  Long: 31°23'17.48     </vt:lpstr>
      <vt:lpstr>4G to 3G Reselection Location of Etisalat Location : Opera Square  Lat:   30° 2'37.67  Long:31°13'48.32     </vt:lpstr>
      <vt:lpstr>3G to 4G Reselection Location of Etisalat Location : Mohammed Ali Park  Lat:    30° 2'34.10  Long: 31°13'34.16     </vt:lpstr>
      <vt:lpstr>Near Cell Location of Orange Location : Street of Sheraton Place  Lat:    30° 6'22.81  Long: 31°22'32.97     </vt:lpstr>
      <vt:lpstr>Edge Cell Location of Orange Location : Sakr Quresh Building  Lat:   30° 6'42.13  Long:31°22'43.28     </vt:lpstr>
      <vt:lpstr>4G to 3G Reselection Location of Orange Location :Airport Road Lat:   30° 6'51.91  Long:31°22'44.19     </vt:lpstr>
      <vt:lpstr>3G to 4G Reselection Location of Orange Location :Airport Road Lat:   30° 6'44.18  Long:31°22'25.35     </vt:lpstr>
      <vt:lpstr>Out of Service Location of All Operators Location :Ring Rd-Cairo-Alafayoom Rd Lat:   29°56'33.81  Long:31° 8'6.17     </vt:lpstr>
      <vt:lpstr>Mobility Route1:4G</vt:lpstr>
      <vt:lpstr>Mobility Route2:4G</vt:lpstr>
      <vt:lpstr>Top Most Popular Android Apps used in Egypt     </vt:lpstr>
      <vt:lpstr>Local EM number used in Egypt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Ashish</cp:lastModifiedBy>
  <cp:revision>112</cp:revision>
  <dcterms:created xsi:type="dcterms:W3CDTF">2014-11-21T17:14:24Z</dcterms:created>
  <dcterms:modified xsi:type="dcterms:W3CDTF">2017-04-18T09:47:31Z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