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56" r:id="rId3"/>
    <p:sldId id="543" r:id="rId4"/>
    <p:sldId id="547" r:id="rId5"/>
    <p:sldId id="550" r:id="rId6"/>
    <p:sldId id="488" r:id="rId7"/>
    <p:sldId id="536" r:id="rId8"/>
    <p:sldId id="551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81" d="100"/>
          <a:sy n="81" d="100"/>
        </p:scale>
        <p:origin x="1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Amman/Jordan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E47EA0-1252-E7F0-476C-88496661A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08048"/>
              </p:ext>
            </p:extLst>
          </p:nvPr>
        </p:nvGraphicFramePr>
        <p:xfrm>
          <a:off x="457200" y="2819400"/>
          <a:ext cx="8458200" cy="214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774765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34621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3774979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361449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S. No.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Supported Bands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Supported Features by Network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extLst>
                  <a:ext uri="{0D108BD9-81ED-4DB2-BD59-A6C34878D82A}">
                    <a16:rowId xmlns:a16="http://schemas.microsoft.com/office/drawing/2014/main" val="2561749003"/>
                  </a:ext>
                </a:extLst>
              </a:tr>
              <a:tr h="653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1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effectLst/>
                        </a:rPr>
                        <a:t>Orange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u="none" strike="noStrike">
                          <a:effectLst/>
                        </a:rPr>
                        <a:t>LTE FDD B3/B7/B8 &amp; 5G-N78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u="none" strike="noStrike">
                          <a:effectLst/>
                        </a:rPr>
                        <a:t>2G/3G/4G/5G/VoLTE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extLst>
                  <a:ext uri="{0D108BD9-81ED-4DB2-BD59-A6C34878D82A}">
                    <a16:rowId xmlns:a16="http://schemas.microsoft.com/office/drawing/2014/main" val="1304653480"/>
                  </a:ext>
                </a:extLst>
              </a:tr>
              <a:tr h="653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u="none" strike="noStrike">
                          <a:effectLst/>
                        </a:rPr>
                        <a:t>2</a:t>
                      </a:r>
                      <a:endParaRPr lang="en-IN" sz="1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effectLst/>
                        </a:rPr>
                        <a:t>Umniah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>
                          <a:effectLst/>
                        </a:rPr>
                        <a:t>LTE FDD B3 &amp; 5G-N78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effectLst/>
                        </a:rPr>
                        <a:t>3G/4G/5G/VoLTE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1" marR="7381" marT="7381" marB="0" anchor="ctr"/>
                </a:tc>
                <a:extLst>
                  <a:ext uri="{0D108BD9-81ED-4DB2-BD59-A6C34878D82A}">
                    <a16:rowId xmlns:a16="http://schemas.microsoft.com/office/drawing/2014/main" val="169359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Cell,Orange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 31.964760  Long 35.906060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Orange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1FED3-06E6-A0E8-7864-E117814D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82463"/>
            <a:ext cx="8686800" cy="3784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6560C43-4B39-BB69-DEB0-E4B64A85C8A9}"/>
              </a:ext>
            </a:extLst>
          </p:cNvPr>
          <p:cNvSpPr/>
          <p:nvPr/>
        </p:nvSpPr>
        <p:spPr>
          <a:xfrm>
            <a:off x="4800600" y="3429000"/>
            <a:ext cx="152400" cy="4572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53198-8550-B41A-24B4-00956E0D3676}"/>
              </a:ext>
            </a:extLst>
          </p:cNvPr>
          <p:cNvSpPr txBox="1"/>
          <p:nvPr/>
        </p:nvSpPr>
        <p:spPr>
          <a:xfrm>
            <a:off x="4876800" y="3657600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Orange 5G NSA Cell</a:t>
            </a:r>
            <a:endParaRPr lang="en-I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,Orange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 31.964760  Long 35.906060 to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 31.977865 Long 35.916102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4618D-7102-056A-F895-A7852D40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799"/>
            <a:ext cx="8839200" cy="418311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B300D08-7C93-1D45-9F5E-45B7CE712EC1}"/>
              </a:ext>
            </a:extLst>
          </p:cNvPr>
          <p:cNvSpPr/>
          <p:nvPr/>
        </p:nvSpPr>
        <p:spPr>
          <a:xfrm rot="19587537">
            <a:off x="2445604" y="4539972"/>
            <a:ext cx="2514600" cy="23222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NR to LTE Handover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AA75-55D0-CAFA-A00E-03648AAEA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5800"/>
            <a:ext cx="5334000" cy="8460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Orange 5G NSA Drive route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3D118-AC59-1635-B3B3-0407168CD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E1F81-88A8-DB6C-5CC4-4A66E48D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892"/>
            <a:ext cx="9144000" cy="35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4017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30/06/2023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152399" y="436536"/>
            <a:ext cx="8839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Cell,Umniah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31.968000 &amp; Long. 35.897611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ECD89-226F-7757-0442-70CF61866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7" y="1447800"/>
            <a:ext cx="8915400" cy="36576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AF2303C-2785-09EE-85D0-D027F447BCEF}"/>
              </a:ext>
            </a:extLst>
          </p:cNvPr>
          <p:cNvSpPr/>
          <p:nvPr/>
        </p:nvSpPr>
        <p:spPr>
          <a:xfrm>
            <a:off x="4409818" y="2921321"/>
            <a:ext cx="113713" cy="6858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1C665-F458-2172-2B66-D10EF8F42F8D}"/>
              </a:ext>
            </a:extLst>
          </p:cNvPr>
          <p:cNvSpPr txBox="1"/>
          <p:nvPr/>
        </p:nvSpPr>
        <p:spPr>
          <a:xfrm>
            <a:off x="4466675" y="3405331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5G NSA </a:t>
            </a:r>
            <a:r>
              <a:rPr lang="en-US" b="1" dirty="0" err="1">
                <a:solidFill>
                  <a:srgbClr val="FF0000"/>
                </a:solidFill>
              </a:rPr>
              <a:t>Umniah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31.968000 &amp; Long. 35.897611 to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31.967844 &amp; Long. 35.897751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Umniah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56A20-14AC-E7C0-3C20-DDF9B72B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085"/>
            <a:ext cx="9144000" cy="445524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2D9BAF3-6D02-7E79-2C91-1B1F278901D1}"/>
              </a:ext>
            </a:extLst>
          </p:cNvPr>
          <p:cNvSpPr/>
          <p:nvPr/>
        </p:nvSpPr>
        <p:spPr>
          <a:xfrm rot="5733135">
            <a:off x="3562617" y="2954628"/>
            <a:ext cx="66634" cy="134238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7E0D9-02C1-2018-87C2-0B4283991168}"/>
              </a:ext>
            </a:extLst>
          </p:cNvPr>
          <p:cNvSpPr txBox="1"/>
          <p:nvPr/>
        </p:nvSpPr>
        <p:spPr>
          <a:xfrm>
            <a:off x="2209800" y="3625820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NR to LTE Handover</a:t>
            </a:r>
            <a:endParaRPr lang="en-I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01B2-A8C5-B987-CFBD-B98F7182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81497"/>
            <a:ext cx="5638800" cy="66630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Umniah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5G NSA Drive Route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0C7F8-0C24-04BD-EDB9-330852527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193C6-11FE-5AA9-EDD5-944D6395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8643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1478</TotalTime>
  <Words>187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Orange 5G NSA Drive route</vt:lpstr>
      <vt:lpstr>PowerPoint Presentation</vt:lpstr>
      <vt:lpstr>PowerPoint Presentation</vt:lpstr>
      <vt:lpstr>Umniah 5G NSA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Kuldeep Gairola</cp:lastModifiedBy>
  <cp:revision>908</cp:revision>
  <dcterms:created xsi:type="dcterms:W3CDTF">2007-12-16T16:40:02Z</dcterms:created>
  <dcterms:modified xsi:type="dcterms:W3CDTF">2023-06-30T08:43:28Z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