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1"/>
  </p:notesMasterIdLst>
  <p:handoutMasterIdLst>
    <p:handoutMasterId r:id="rId12"/>
  </p:handoutMasterIdLst>
  <p:sldIdLst>
    <p:sldId id="343" r:id="rId2"/>
    <p:sldId id="456" r:id="rId3"/>
    <p:sldId id="406" r:id="rId4"/>
    <p:sldId id="457" r:id="rId5"/>
    <p:sldId id="426" r:id="rId6"/>
    <p:sldId id="529" r:id="rId7"/>
    <p:sldId id="530" r:id="rId8"/>
    <p:sldId id="531" r:id="rId9"/>
    <p:sldId id="423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102FBD4C-022B-4409-B987-6492D6BBC7D6}">
          <p14:sldIdLst>
            <p14:sldId id="343"/>
            <p14:sldId id="456"/>
            <p14:sldId id="406"/>
            <p14:sldId id="457"/>
            <p14:sldId id="426"/>
            <p14:sldId id="529"/>
            <p14:sldId id="530"/>
            <p14:sldId id="531"/>
            <p14:sldId id="4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533" autoAdjust="0"/>
  </p:normalViewPr>
  <p:slideViewPr>
    <p:cSldViewPr>
      <p:cViewPr varScale="1">
        <p:scale>
          <a:sx n="79" d="100"/>
          <a:sy n="79" d="100"/>
        </p:scale>
        <p:origin x="152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</a:t>
            </a: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296400" cy="954107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Travel to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Slovenia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(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Ljubljana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)</a:t>
            </a: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/>
        </p:nvGraphicFramePr>
        <p:xfrm>
          <a:off x="1524000" y="2590800"/>
          <a:ext cx="6400800" cy="158496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Country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Slovenia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Continent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Slovenia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Ljubljana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 Zone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GMT +02 Hour Central European Summer Time GMT +02 Hour UTC/GMT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168081"/>
      </p:ext>
    </p:extLst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19100"/>
            <a:ext cx="7540625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  Operators and general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16825" cy="3200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Mobitel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5G,LTE, VoLTE, VoWifi , WCDMA and 2G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Telemach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 5G, LTE, VoLTE , WCDMA and 2G</a:t>
            </a:r>
          </a:p>
          <a:p>
            <a:pPr marL="0" indent="0"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A1-Supports 5G, LTE, VoLTE, WCDMA and 2G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74913"/>
      </p:ext>
    </p:extLst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RSRP Criteria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-60dbm to -75dbm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-75dbm to -95dbm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 : -95dbm to -115dbm</a:t>
            </a:r>
            <a:endParaRPr lang="en-US" sz="20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779232"/>
      </p:ext>
    </p:extLst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Mobitel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B3(4G):-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Litijska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cesta 152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854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NC:1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</a:t>
            </a:r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Mobitel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B3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2620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-75dBm to -90Bm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99120D-82AB-2C23-5E75-E285600D9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76015"/>
            <a:ext cx="6019800" cy="4091310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Teleach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B20(4G):-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Novo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naselje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, 1261 Ljubljana - </a:t>
            </a:r>
            <a:r>
              <a:rPr lang="en-US" sz="2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rPr>
              <a:t>Dobrunje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509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EC:1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</a:t>
            </a:r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Telemach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B20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4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3700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-95dbm to 115dbm </a:t>
            </a:r>
            <a:endParaRPr lang="en-IN" sz="1600" b="1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5DC4489-57DA-7CD8-6C04-3E59B7610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99" y="1176015"/>
            <a:ext cx="6324601" cy="463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2867"/>
      </p:ext>
    </p:extLst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Telemach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(SRVCC):-</a:t>
            </a:r>
            <a:r>
              <a:rPr lang="it-IT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1351 Lukovica pri Brezovici, Slovenia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509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EC:1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</a:t>
            </a:r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Telemach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SRVCC location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CDE556-F44D-C6A0-1D9E-908F81639D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143000"/>
            <a:ext cx="64770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588850"/>
      </p:ext>
    </p:extLst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3482AE-E8BB-DC99-DEC6-159C2927BFAB}"/>
              </a:ext>
            </a:extLst>
          </p:cNvPr>
          <p:cNvSpPr txBox="1"/>
          <p:nvPr/>
        </p:nvSpPr>
        <p:spPr>
          <a:xfrm>
            <a:off x="457200" y="0"/>
            <a:ext cx="7772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sz="18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1800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dirty="0" err="1">
                <a:latin typeface="Calibri" pitchFamily="34" charset="0"/>
                <a:cs typeface="Calibri" pitchFamily="34" charset="0"/>
              </a:rPr>
              <a:t>Mobitel</a:t>
            </a:r>
            <a:r>
              <a:rPr lang="en-US" sz="1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(SRVCC):-</a:t>
            </a:r>
            <a:r>
              <a:rPr lang="it-IT" sz="1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1351 Lukovica pri Brezovici, Slovenia</a:t>
            </a:r>
            <a:br>
              <a:rPr lang="en-US" sz="1800" dirty="0">
                <a:latin typeface="Calibri" pitchFamily="34" charset="0"/>
                <a:cs typeface="Calibri" pitchFamily="34" charset="0"/>
              </a:rPr>
            </a:br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614729-5726-3BAB-1CD3-9A9605E7D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95400"/>
            <a:ext cx="6248400" cy="283845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EE02F2F-410F-FC51-ABC3-29A9E546A807}"/>
              </a:ext>
            </a:extLst>
          </p:cNvPr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Operator:Mobitel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SRVCC location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856308"/>
      </p:ext>
    </p:extLst>
  </p:cSld>
  <p:clrMapOvr>
    <a:masterClrMapping/>
  </p:clrMapOvr>
  <p:transition>
    <p:whee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707</TotalTime>
  <Words>252</Words>
  <Application>Microsoft Office PowerPoint</Application>
  <PresentationFormat>On-screen Show (4:3)</PresentationFormat>
  <Paragraphs>60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Cambria</vt:lpstr>
      <vt:lpstr>Lucida Grande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MARQUIS TECHNOLOGIES  </vt:lpstr>
      <vt:lpstr>PowerPoint Presentation</vt:lpstr>
      <vt:lpstr>  Operators and general Information</vt:lpstr>
      <vt:lpstr>PowerPoint Presentation</vt:lpstr>
      <vt:lpstr>  Mobitel B3(4G):-Litijska cesta 152    </vt:lpstr>
      <vt:lpstr>  Teleach B20(4G):-Novo naselje, 1261 Ljubljana - Dobrunje    </vt:lpstr>
      <vt:lpstr>  Telemach (SRVCC):- 1351 Lukovica pri Brezovici, Slovenia    </vt:lpstr>
      <vt:lpstr>PowerPoint Presentation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Aman Jha</cp:lastModifiedBy>
  <cp:revision>891</cp:revision>
  <dcterms:created xsi:type="dcterms:W3CDTF">2007-12-16T16:40:02Z</dcterms:created>
  <dcterms:modified xsi:type="dcterms:W3CDTF">2026-02-16T08:43:01Z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