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2"/>
  </p:notesMasterIdLst>
  <p:handoutMasterIdLst>
    <p:handoutMasterId r:id="rId23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53" r:id="rId19"/>
    <p:sldId id="550" r:id="rId20"/>
    <p:sldId id="423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JIO ,BSNL(FDD/TDD)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E43BE8-1A65-4663-8708-D190D5916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4771"/>
              </p:ext>
            </p:extLst>
          </p:nvPr>
        </p:nvGraphicFramePr>
        <p:xfrm>
          <a:off x="478810" y="1371600"/>
          <a:ext cx="295019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432080" imgH="375840" progId="Package">
                  <p:embed/>
                </p:oleObj>
              </mc:Choice>
              <mc:Fallback>
                <p:oleObj name="Packager Shell Object" showAsIcon="1" r:id="rId2" imgW="143208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810" y="1371600"/>
                        <a:ext cx="295019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77335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81.675090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21.261822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2874" y="4263597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235085" y="3429000"/>
            <a:ext cx="207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SHANKAR NAGAR,</a:t>
            </a:r>
          </a:p>
          <a:p>
            <a:r>
              <a:rPr lang="en-IN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RAIPUR.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FC21D-19FC-4240-A5F2-531FD274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1"/>
            <a:ext cx="2592212" cy="441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E2433-4286-494D-9F1A-DF9EDB51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69" y="1819275"/>
            <a:ext cx="2480732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37568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81.674013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21.260036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122222" y="4782235"/>
            <a:ext cx="216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D2A8D-9B67-4B62-ADBE-8790F8D6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56" y="1876776"/>
            <a:ext cx="2891719" cy="4352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424A5-F2A5-47C7-B048-9EC5B1E5F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719" y="1904998"/>
            <a:ext cx="2341387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RAIPUR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69" y="32135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2FB7C-9F4C-487E-B54C-9F90CCC1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838200"/>
            <a:ext cx="49291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F6070E-D308-4ADF-BFA2-9DE806D21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46664"/>
              </p:ext>
            </p:extLst>
          </p:nvPr>
        </p:nvGraphicFramePr>
        <p:xfrm>
          <a:off x="914400" y="1371600"/>
          <a:ext cx="3838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238840" imgH="375840" progId="Package">
                  <p:embed/>
                </p:oleObj>
              </mc:Choice>
              <mc:Fallback>
                <p:oleObj name="Packager Shell Object" showAsIcon="1" r:id="rId2" imgW="223884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3838575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915718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81.673528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21.261563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98815" y="5344418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D7849-F385-4051-97C8-EB8DF5EF6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2667000" cy="3774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011CC-AD8E-4129-8E7A-6DF3E64F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121"/>
            <a:ext cx="2790825" cy="37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760837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81.674663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21.259596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39400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A5B3-855E-4BAA-8C91-B1B5A27E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60" y="1766540"/>
            <a:ext cx="2695575" cy="3875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AA73C2-0E3C-4DCA-A966-4995B7846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74" y="1766540"/>
            <a:ext cx="2676525" cy="387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8945B-FF9F-4168-BEF2-425DF992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562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031F1-511B-48DD-A559-C9FA0C1B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VI 4G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763A7F4-9C14-431A-A955-EEBF3E49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A4F7B3-04BA-4F82-B032-18D241034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13331"/>
              </p:ext>
            </p:extLst>
          </p:nvPr>
        </p:nvGraphicFramePr>
        <p:xfrm>
          <a:off x="304801" y="2152650"/>
          <a:ext cx="41148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216800" imgH="375840" progId="Package">
                  <p:embed/>
                </p:oleObj>
              </mc:Choice>
              <mc:Fallback>
                <p:oleObj name="Packager Shell Object" showAsIcon="1" r:id="rId2" imgW="1216800" imgH="3758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1" y="2152650"/>
                        <a:ext cx="41148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7200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Overall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DF65C-04A1-4FD2-99DA-EF7672A4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886575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30963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30702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63267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B0208-2659-4728-8FEE-D5A6ABAB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828332"/>
              </p:ext>
            </p:extLst>
          </p:nvPr>
        </p:nvGraphicFramePr>
        <p:xfrm>
          <a:off x="304800" y="5181600"/>
          <a:ext cx="8458200" cy="116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20295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Supported(2G)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02642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856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798276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https://www.vodafoneidea.com/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(switched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135230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81.673604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21.260236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43" y="5036968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8A1D8-14D5-40A0-9928-A47C31CB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42" y="2057398"/>
            <a:ext cx="2786946" cy="3981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FE76A-FFA4-44CE-93D7-B85A4A7F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14" y="2057398"/>
            <a:ext cx="2857500" cy="39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52342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81.681120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21.259053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--115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6790E-EB0D-42B2-9AC4-30B843027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73404"/>
            <a:ext cx="2667000" cy="433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E1C9D-67A3-4EBD-BA4A-523DB931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73404"/>
            <a:ext cx="2809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(Raipur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B169F-371B-4977-9845-E88130F7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28675"/>
            <a:ext cx="685799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18065</TotalTime>
  <Words>586</Words>
  <Application>Microsoft Office PowerPoint</Application>
  <PresentationFormat>On-screen Show (4:3)</PresentationFormat>
  <Paragraphs>232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Inter Band Handover (FDD-TDD), VI 4G</vt:lpstr>
      <vt:lpstr>    Overall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927</cp:revision>
  <dcterms:created xsi:type="dcterms:W3CDTF">2007-12-16T16:40:02Z</dcterms:created>
  <dcterms:modified xsi:type="dcterms:W3CDTF">2026-02-17T09:10:00Z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