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2"/>
  </p:notesMasterIdLst>
  <p:handoutMasterIdLst>
    <p:handoutMasterId r:id="rId3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555" r:id="rId9"/>
    <p:sldId id="458" r:id="rId10"/>
    <p:sldId id="557" r:id="rId11"/>
    <p:sldId id="454" r:id="rId12"/>
    <p:sldId id="556" r:id="rId13"/>
    <p:sldId id="541" r:id="rId14"/>
    <p:sldId id="460" r:id="rId15"/>
    <p:sldId id="558" r:id="rId16"/>
    <p:sldId id="462" r:id="rId17"/>
    <p:sldId id="559" r:id="rId18"/>
    <p:sldId id="464" r:id="rId19"/>
    <p:sldId id="560" r:id="rId20"/>
    <p:sldId id="467" r:id="rId21"/>
    <p:sldId id="533" r:id="rId22"/>
    <p:sldId id="529" r:id="rId23"/>
    <p:sldId id="554" r:id="rId24"/>
    <p:sldId id="530" r:id="rId25"/>
    <p:sldId id="553" r:id="rId26"/>
    <p:sldId id="531" r:id="rId27"/>
    <p:sldId id="552" r:id="rId28"/>
    <p:sldId id="550" r:id="rId29"/>
    <p:sldId id="561" r:id="rId30"/>
    <p:sldId id="423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4" d="100"/>
          <a:sy n="64" d="100"/>
        </p:scale>
        <p:origin x="12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dafon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2FD69-6D5C-4FD2-A610-5814660C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639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Edge Cell Airtel G-Net Snap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5D2FF-F88A-47F0-AA23-66D97B91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905000"/>
            <a:ext cx="3637722" cy="401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77A4D-CA83-4C7E-A4C4-80D143F3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918252"/>
            <a:ext cx="3637722" cy="4015319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F246026-99E1-46A1-94E7-004CDE276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072495"/>
              </p:ext>
            </p:extLst>
          </p:nvPr>
        </p:nvGraphicFramePr>
        <p:xfrm>
          <a:off x="533399" y="1049655"/>
          <a:ext cx="721912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748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086750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39724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100912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931498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707750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84.797791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19.321576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75993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Mixed Mobility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itchFamily="34" charset="0"/>
              </a:rPr>
              <a:t> Airtel:-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6219" y="1219200"/>
            <a:ext cx="1204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7073348" y="1828800"/>
            <a:ext cx="1661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Google Sans"/>
              </a:rPr>
              <a:t>Bhakta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Google Sans"/>
              </a:rPr>
              <a:t>Salabega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Google Sans"/>
              </a:rPr>
              <a:t> Colony</a:t>
            </a:r>
          </a:p>
          <a:p>
            <a:pPr algn="l" fontAlgn="base"/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Brahmapur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Odisha 760010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AB6A0-391C-4878-A85F-4200B7075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19" y="1145063"/>
            <a:ext cx="6553200" cy="4569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1AFCBD-FA05-4B1E-8B40-8F94F40EDA3A}"/>
              </a:ext>
            </a:extLst>
          </p:cNvPr>
          <p:cNvSpPr/>
          <p:nvPr/>
        </p:nvSpPr>
        <p:spPr>
          <a:xfrm>
            <a:off x="7073347" y="3188970"/>
            <a:ext cx="1661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Google Sans"/>
              </a:rPr>
              <a:t>RSRP:</a:t>
            </a:r>
          </a:p>
          <a:p>
            <a:pPr algn="l" fontAlgn="base"/>
            <a:r>
              <a:rPr lang="en-US" sz="1600" dirty="0">
                <a:solidFill>
                  <a:srgbClr val="000000"/>
                </a:solidFill>
                <a:latin typeface="Google Sans"/>
              </a:rPr>
              <a:t>-95dbm TO -110dbm</a:t>
            </a:r>
            <a:endParaRPr lang="en-US" sz="160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4EC45-6E79-4C58-960F-320AD06B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4873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Mixed Mobility Airtel G-Net Snap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0F773F-F307-45B3-B15B-6797B404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1013791"/>
            <a:ext cx="3786335" cy="461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82C91-F11D-4BB8-913E-87582514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28309"/>
            <a:ext cx="3657600" cy="46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564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4397991" cy="403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 Airtel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80161"/>
              </p:ext>
            </p:extLst>
          </p:nvPr>
        </p:nvGraphicFramePr>
        <p:xfrm>
          <a:off x="609600" y="838200"/>
          <a:ext cx="7924800" cy="731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33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85381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2251123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572526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04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227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84.794181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19.314950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E2011B-1D23-4D43-84BB-8F1FC5E7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2069794" cy="3348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ECDEF-FDEA-4951-BFBE-2513B4F62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1"/>
            <a:ext cx="2130670" cy="3348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C144D-9F0B-4A5B-9D02-1AB03335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76401"/>
            <a:ext cx="2130670" cy="33528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FA733C-CCAB-4BF1-82C1-A92F44AA9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85838"/>
              </p:ext>
            </p:extLst>
          </p:nvPr>
        </p:nvGraphicFramePr>
        <p:xfrm>
          <a:off x="7086601" y="1981200"/>
          <a:ext cx="1600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1697400" imgH="478800" progId="Package">
                  <p:embed/>
                </p:oleObj>
              </mc:Choice>
              <mc:Fallback>
                <p:oleObj name="Packager Shell Object" showAsIcon="1" r:id="rId5" imgW="169740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6601" y="1981200"/>
                        <a:ext cx="16002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4D97C6-86B1-4297-B72F-D5CA96AE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17565"/>
              </p:ext>
            </p:extLst>
          </p:nvPr>
        </p:nvGraphicFramePr>
        <p:xfrm>
          <a:off x="7086601" y="2632074"/>
          <a:ext cx="1752599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1825200" imgH="478800" progId="Package">
                  <p:embed/>
                </p:oleObj>
              </mc:Choice>
              <mc:Fallback>
                <p:oleObj name="Packager Shell Object" showAsIcon="1" r:id="rId7" imgW="182520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6601" y="2632074"/>
                        <a:ext cx="1752599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28D7EE-B0CB-4D9F-A589-7E0164D81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94485"/>
              </p:ext>
            </p:extLst>
          </p:nvPr>
        </p:nvGraphicFramePr>
        <p:xfrm>
          <a:off x="7050087" y="3581400"/>
          <a:ext cx="1825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1825200" imgH="478800" progId="Package">
                  <p:embed/>
                </p:oleObj>
              </mc:Choice>
              <mc:Fallback>
                <p:oleObj name="Packager Shell Object" showAsIcon="1" r:id="rId9" imgW="182520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0087" y="3581400"/>
                        <a:ext cx="18256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4267200" cy="533400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9609" y="31636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Brajanagar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Brahmapur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Odisha 760001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32D50-AC4C-4E51-83CE-CC05409A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1" y="914400"/>
            <a:ext cx="6223125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78561-9C4E-4064-BE0D-084115D8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563562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Jio G-Net Snap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4C142-8F7C-4725-A35C-1296966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76400"/>
            <a:ext cx="3577863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4BCE8-A91A-4694-B2CF-FEC7E73F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76400"/>
            <a:ext cx="3846342" cy="41148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DC540AB-F22F-43A4-88FF-C455D4C35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93443"/>
              </p:ext>
            </p:extLst>
          </p:nvPr>
        </p:nvGraphicFramePr>
        <p:xfrm>
          <a:off x="609599" y="971791"/>
          <a:ext cx="7427743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29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64279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2692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757932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85312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207729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84.802738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19.319415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55765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Edge Cell (Reliance JIO)</a:t>
            </a:r>
            <a:endParaRPr lang="en-IN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4378" y="4114800"/>
            <a:ext cx="152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086599" y="2133600"/>
            <a:ext cx="1698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Bapuji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Nagar 5th Lane, Medical Bank Colony, Jyoti Nagar,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Brahmapur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Odisha 760004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77BFB-B518-4A0B-B071-0DDCD2F3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6471355" cy="47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FB7E7-4240-4E22-9581-5EBD38D9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3834245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63644-1341-4ED9-8D1D-50B46E443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114800" cy="426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16A62B-2FA4-435C-B039-357B67197682}"/>
              </a:ext>
            </a:extLst>
          </p:cNvPr>
          <p:cNvSpPr/>
          <p:nvPr/>
        </p:nvSpPr>
        <p:spPr>
          <a:xfrm>
            <a:off x="457200" y="2286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Edge Cell Jio G-Net Snap</a:t>
            </a:r>
            <a:endParaRPr lang="en-IN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0B5F7C-CF53-434C-BF0E-275F51D93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858259"/>
              </p:ext>
            </p:extLst>
          </p:nvPr>
        </p:nvGraphicFramePr>
        <p:xfrm>
          <a:off x="539046" y="838200"/>
          <a:ext cx="7842954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145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590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58912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3464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8513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74063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84.802053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19.317626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17648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6400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Mixed Mobility Jio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:-</a:t>
            </a:r>
            <a:endParaRPr lang="en-IN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F9A77-E7CF-4EC7-88BF-68C03FF4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5" y="842963"/>
            <a:ext cx="7008736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32165-AF0B-4B56-9A23-E4BA2893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58" y="928658"/>
            <a:ext cx="3221742" cy="5014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5F6AF-5C70-47F6-B636-63B0EC9D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57" y="928658"/>
            <a:ext cx="3298143" cy="50149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A26E2-FB82-41E5-8141-500870C36503}"/>
              </a:ext>
            </a:extLst>
          </p:cNvPr>
          <p:cNvSpPr/>
          <p:nvPr/>
        </p:nvSpPr>
        <p:spPr>
          <a:xfrm>
            <a:off x="533399" y="191483"/>
            <a:ext cx="54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Mixed Mobility Jio G-net Snap</a:t>
            </a:r>
            <a:endParaRPr lang="en-IN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16600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IN" sz="32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32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1902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42348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42958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 JIO 4G</a:t>
            </a:r>
            <a:endParaRPr lang="en-IN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03338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84.777108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19.319665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64D330-83AB-4A67-8DA7-F6D67A57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276600" cy="4252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5B0BA-B247-4E03-BA1C-7A29CDA5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09" y="1676400"/>
            <a:ext cx="2994991" cy="428251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3EDD92-EA11-4F81-BD3C-7523EFA12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259990"/>
              </p:ext>
            </p:extLst>
          </p:nvPr>
        </p:nvGraphicFramePr>
        <p:xfrm>
          <a:off x="6981825" y="1752600"/>
          <a:ext cx="1552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52680" imgH="478800" progId="Package">
                  <p:embed/>
                </p:oleObj>
              </mc:Choice>
              <mc:Fallback>
                <p:oleObj name="Packager Shell Object" showAsIcon="1" r:id="rId4" imgW="15526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1825" y="1752600"/>
                        <a:ext cx="15525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56DC2C-A3DB-4651-B7E3-AE5FE5C1B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75280"/>
              </p:ext>
            </p:extLst>
          </p:nvPr>
        </p:nvGraphicFramePr>
        <p:xfrm>
          <a:off x="6971886" y="2514600"/>
          <a:ext cx="1679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680120" imgH="478800" progId="Package">
                  <p:embed/>
                </p:oleObj>
              </mc:Choice>
              <mc:Fallback>
                <p:oleObj name="Packager Shell Object" showAsIcon="1" r:id="rId6" imgW="16801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1886" y="2514600"/>
                        <a:ext cx="16795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RJIO Band 40 Near Cell</a:t>
            </a:r>
            <a:r>
              <a:rPr lang="en-US" sz="3100" dirty="0"/>
              <a:t>:-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BE4D7A-242D-45E8-8AC6-413EB7AD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553200" cy="46482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5E16797-ED78-40FF-835C-144D504664FB}"/>
              </a:ext>
            </a:extLst>
          </p:cNvPr>
          <p:cNvSpPr txBox="1">
            <a:spLocks/>
          </p:cNvSpPr>
          <p:nvPr/>
        </p:nvSpPr>
        <p:spPr>
          <a:xfrm>
            <a:off x="1562100" y="5791200"/>
            <a:ext cx="6019800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Lat -19.319560 Long-84.802771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2514600" cy="563562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VI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66466" y="2580461"/>
            <a:ext cx="204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Lane number-5,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Brajanagar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Berhampur,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odisha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6" y="411856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752C1-79AE-4109-A7F0-674AB51F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6248400" cy="48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887BB-08B7-41A9-B3DF-90F37B19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3962400" cy="56356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Near Cell VI G-Net Snap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F42FF-23ED-4FD8-9AAD-40EC6FB2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6" y="1630017"/>
            <a:ext cx="4065104" cy="408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82C8-3B43-4ADB-8A75-98009803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38" y="1630017"/>
            <a:ext cx="3571461" cy="4070451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D2538D2-65CA-4830-A88B-7D7511D3B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12375"/>
              </p:ext>
            </p:extLst>
          </p:nvPr>
        </p:nvGraphicFramePr>
        <p:xfrm>
          <a:off x="457200" y="909058"/>
          <a:ext cx="7619999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091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2042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2312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080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68499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2078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84.798225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19.320778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40549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584775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Cell Edge VI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7051909" y="1878330"/>
            <a:ext cx="1863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Bhakta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Salabega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Colony</a:t>
            </a:r>
          </a:p>
          <a:p>
            <a:pPr algn="l"/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Brahmapur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Odisha 760010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6EFE56-6824-49E6-94D3-53EA4BC9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9" y="914400"/>
            <a:ext cx="6497651" cy="48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70B431-6CDF-4A88-B59B-672CB20C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Cell Edge VI G-Net Snap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B729D-7A1F-4FAA-9FA1-F903BC1A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8100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DA259-0746-4C91-886B-5CE85844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76400"/>
            <a:ext cx="3962400" cy="41148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2028818-C648-455F-865C-4D2266E48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12176"/>
              </p:ext>
            </p:extLst>
          </p:nvPr>
        </p:nvGraphicFramePr>
        <p:xfrm>
          <a:off x="457200" y="967397"/>
          <a:ext cx="7772401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67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4682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4758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2624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7987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57203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84.845136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19.30746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63961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563562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Mixed Mobility VI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6FDF2-BBE8-4EDB-8383-DDB144469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96200" cy="48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7C8F-BC49-4333-B1BF-A42753C6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4116387" cy="6127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Airtel &amp; VI SRVCC UTRAN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7A151-7620-4F0B-8108-8AA00E5EAD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0012" y="1827213"/>
            <a:ext cx="5411787" cy="458787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SRVCC Point Not Found </a:t>
            </a:r>
          </a:p>
        </p:txBody>
      </p:sp>
    </p:spTree>
    <p:extLst>
      <p:ext uri="{BB962C8B-B14F-4D97-AF65-F5344CB8AC3E}">
        <p14:creationId xmlns:p14="http://schemas.microsoft.com/office/powerpoint/2010/main" val="343253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4800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5ABF5-D878-4F4C-83CC-EF2E5A03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71600"/>
            <a:ext cx="3657600" cy="44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6FF21-3438-4DD8-97BD-DFCE55A1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3657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8A51-BC51-4D9D-8B97-66D86FF8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311576"/>
            <a:ext cx="4952206" cy="5715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Berhampur Drive Route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30549-A3D8-48AB-BA92-49C7F401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848600" cy="48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132587"/>
              </p:ext>
            </p:extLst>
          </p:nvPr>
        </p:nvGraphicFramePr>
        <p:xfrm>
          <a:off x="685800" y="838200"/>
          <a:ext cx="7543800" cy="5391423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MHz - 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73793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012256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900 MHz – FDD(Band 8)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66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066908"/>
              </p:ext>
            </p:extLst>
          </p:nvPr>
        </p:nvGraphicFramePr>
        <p:xfrm>
          <a:off x="762000" y="1066801"/>
          <a:ext cx="7696200" cy="424324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http://www.vodafone.com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29718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1" y="2286000"/>
            <a:ext cx="1698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Berhampur -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Lochapada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Main Rd,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Brajanagar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Brahmapur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Odisha 760001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38932-43B6-41DC-8158-9BF18516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3" y="1066800"/>
            <a:ext cx="6417283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ED4E15-7E76-4472-A7BE-8184AD7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Near Cell Airtel G-Net Snap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D8C7D-B62D-43FD-9DCA-653CCDF1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3886201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49AD1-923B-4CA5-8D6D-51839166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752600"/>
            <a:ext cx="4038601" cy="3771900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A2EE5FF-76F9-4A55-B81A-F873E3905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23252"/>
              </p:ext>
            </p:extLst>
          </p:nvPr>
        </p:nvGraphicFramePr>
        <p:xfrm>
          <a:off x="457200" y="947530"/>
          <a:ext cx="7772400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621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9201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317402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752801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46901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2359474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84.798208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19.322258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3128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411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2926" y="4097861"/>
            <a:ext cx="169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26361" y="2002401"/>
            <a:ext cx="1473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Berhampur -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Lochapada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Main Rd,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Brajanagar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Brahmapur</a:t>
            </a:r>
            <a:r>
              <a:rPr 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Odisha 760001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CA6F5-C31A-4D75-A8F1-88D84BC8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5" y="990600"/>
            <a:ext cx="605563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15106</TotalTime>
  <Words>714</Words>
  <Application>Microsoft Office PowerPoint</Application>
  <PresentationFormat>On-screen Show (4:3)</PresentationFormat>
  <Paragraphs>263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</vt:lpstr>
      <vt:lpstr>Google Sans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Near Cell Airtel G-Net Snap </vt:lpstr>
      <vt:lpstr>Edge Cell (Airtel)</vt:lpstr>
      <vt:lpstr>Edge Cell Airtel G-Net Snap</vt:lpstr>
      <vt:lpstr>PowerPoint Presentation</vt:lpstr>
      <vt:lpstr>Mixed Mobility Airtel G-Net Snap</vt:lpstr>
      <vt:lpstr>PowerPoint Presentation</vt:lpstr>
      <vt:lpstr>Near Cell (Reliance JIO)</vt:lpstr>
      <vt:lpstr>Near Cell Jio G-Net Snap</vt:lpstr>
      <vt:lpstr>PowerPoint Presentation</vt:lpstr>
      <vt:lpstr>PowerPoint Presentation</vt:lpstr>
      <vt:lpstr>PowerPoint Presentation</vt:lpstr>
      <vt:lpstr>PowerPoint Presentation</vt:lpstr>
      <vt:lpstr>Inter Band Handover (FDD-TDD) JIO 4G</vt:lpstr>
      <vt:lpstr>              RJIO Band 40 Near Cell:-</vt:lpstr>
      <vt:lpstr>Near Cell VI:- </vt:lpstr>
      <vt:lpstr>Near Cell VI G-Net Snap</vt:lpstr>
      <vt:lpstr>Cell Edge VI:- </vt:lpstr>
      <vt:lpstr>Cell Edge VI G-Net Snap</vt:lpstr>
      <vt:lpstr>Mixed Mobility VI:-</vt:lpstr>
      <vt:lpstr>Airtel &amp; VI SRVCC UTRAN</vt:lpstr>
      <vt:lpstr>G-Net Tracker Drive Route</vt:lpstr>
      <vt:lpstr>Berhampur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Rajesh Naik</cp:lastModifiedBy>
  <cp:revision>961</cp:revision>
  <dcterms:created xsi:type="dcterms:W3CDTF">2007-12-16T16:40:02Z</dcterms:created>
  <dcterms:modified xsi:type="dcterms:W3CDTF">2021-06-20T13:16:14Z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