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9"/>
  </p:notesMasterIdLst>
  <p:handoutMasterIdLst>
    <p:handoutMasterId r:id="rId20"/>
  </p:handoutMasterIdLst>
  <p:sldIdLst>
    <p:sldId id="343" r:id="rId2"/>
    <p:sldId id="456" r:id="rId3"/>
    <p:sldId id="405" r:id="rId4"/>
    <p:sldId id="425" r:id="rId5"/>
    <p:sldId id="530" r:id="rId6"/>
    <p:sldId id="426" r:id="rId7"/>
    <p:sldId id="529" r:id="rId8"/>
    <p:sldId id="531" r:id="rId9"/>
    <p:sldId id="532" r:id="rId10"/>
    <p:sldId id="533" r:id="rId11"/>
    <p:sldId id="534" r:id="rId12"/>
    <p:sldId id="535" r:id="rId13"/>
    <p:sldId id="536" r:id="rId14"/>
    <p:sldId id="537" r:id="rId15"/>
    <p:sldId id="538" r:id="rId16"/>
    <p:sldId id="539" r:id="rId17"/>
    <p:sldId id="423" r:id="rId1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81" d="100"/>
          <a:sy n="81" d="100"/>
        </p:scale>
        <p:origin x="14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rlz=1C1JJTC_enIN1024IN1024&amp;sxsrf=ALiCzsbP9S4GwnaClWG0Qc-LH_2iVcvSEA:1668663665513&amp;q=Europe&amp;stick=H4sIAAAAAAAAAONgVuLQz9U3MMqyrHrEaMwt8PLHPWEprUlrTl5jVOHiCs7IL3fNK8ksqRQS42KDsnikuLjgmngWsbK5lhblF6QCADKXm4JLAAAA&amp;sa=X&amp;ved=2ahUKEwjt6KDIwLT7AhW3-zgGHXzsD8sQzIcDKAB6BAgNEA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Luxembourg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Tango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227F1F-54F1-80AC-2B77-2B11C30F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8" y="1981200"/>
            <a:ext cx="6482287" cy="344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62678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Tango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15A73-116A-4F06-ABA6-E39EB2A82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59607"/>
            <a:ext cx="5791200" cy="35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8080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87297-283D-D05C-2892-4DD381647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28800"/>
            <a:ext cx="692467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45963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1995608942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Orange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89069-5534-6C77-BD4A-1E4AA1B4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4715"/>
            <a:ext cx="5715000" cy="31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600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 : Orange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0B84A-47D9-9E8A-AA84-3B69EC32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59607"/>
            <a:ext cx="5105400" cy="395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87320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83858-5028-5F46-1415-3044AE16A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362" y="1676400"/>
            <a:ext cx="6663438" cy="39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94118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(Location Name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681802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Europe</a:t>
                      </a:r>
                      <a:endParaRPr kumimoji="0" lang="en-US" sz="1600" b="1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Luxembourg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(GMT+1)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879611CB-F788-4D8F-AC29-413DC3A90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402718"/>
              </p:ext>
            </p:extLst>
          </p:nvPr>
        </p:nvGraphicFramePr>
        <p:xfrm>
          <a:off x="1447801" y="1601127"/>
          <a:ext cx="6553200" cy="1044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>
                  <a:extLst>
                    <a:ext uri="{9D8B030D-6E8A-4147-A177-3AD203B41FA5}">
                      <a16:colId xmlns:a16="http://schemas.microsoft.com/office/drawing/2014/main" val="1648588556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4109103369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854668208"/>
                    </a:ext>
                  </a:extLst>
                </a:gridCol>
              </a:tblGrid>
              <a:tr h="186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MCC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MNC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effectLst/>
                        </a:rPr>
                        <a:t>Operator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8517" marR="8517" marT="85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922383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POST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81037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Tango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673788"/>
                  </a:ext>
                </a:extLst>
              </a:tr>
              <a:tr h="2423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270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Orange</a:t>
                      </a:r>
                      <a:endParaRPr lang="th-T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23273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226580"/>
              </p:ext>
            </p:extLst>
          </p:nvPr>
        </p:nvGraphicFramePr>
        <p:xfrm>
          <a:off x="990600" y="2766482"/>
          <a:ext cx="3898900" cy="138641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POST</a:t>
                      </a:r>
                      <a:endParaRPr lang="th-TH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 MHz(N78)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 MHz (Band 20), 1800 MHz (Band 3) &amp; 2600 MHz (Band 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26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MHz &amp; 1800 MHz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934039"/>
              </p:ext>
            </p:extLst>
          </p:nvPr>
        </p:nvGraphicFramePr>
        <p:xfrm>
          <a:off x="5014912" y="2776007"/>
          <a:ext cx="3898900" cy="133879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Tango</a:t>
                      </a:r>
                      <a:endParaRPr lang="th-TH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 MHz(N78)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38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 MHz (Band 20), 1800 MHz (Band 3) &amp; 2600 MHz (Band 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MHz &amp; 1800 MHz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84063"/>
              </p:ext>
            </p:extLst>
          </p:nvPr>
        </p:nvGraphicFramePr>
        <p:xfrm>
          <a:off x="2774951" y="4240611"/>
          <a:ext cx="3898900" cy="1571544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Orange</a:t>
                      </a:r>
                      <a:endParaRPr lang="th-TH" sz="1100" dirty="0"/>
                    </a:p>
                    <a:p>
                      <a:pPr algn="ctr" rtl="0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2932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3500 MHz(N78)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800 MHz (Band 20), 1800 MHz (Band 3) &amp; 2600 MHz (Band 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1800 MHz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   POST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POST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9DE3F-FDA0-DA7C-F301-7A27CBC20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8" y="1981200"/>
            <a:ext cx="6482287" cy="3443332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5601" y="1176015"/>
            <a:ext cx="2362200" cy="1567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POST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N78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B2411-EAEE-48F5-B430-FF1419D86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7" y="2028825"/>
            <a:ext cx="5817454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BA75E-6141-B94B-5D62-98C2480AA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05000"/>
            <a:ext cx="7683694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1828800"/>
            <a:ext cx="8229600" cy="1143000"/>
          </a:xfrm>
        </p:spPr>
        <p:txBody>
          <a:bodyPr/>
          <a:lstStyle/>
          <a:p>
            <a:r>
              <a:rPr lang="en-US" dirty="0"/>
              <a:t>   Tango</a:t>
            </a:r>
          </a:p>
        </p:txBody>
      </p:sp>
    </p:spTree>
    <p:extLst>
      <p:ext uri="{BB962C8B-B14F-4D97-AF65-F5344CB8AC3E}">
        <p14:creationId xmlns:p14="http://schemas.microsoft.com/office/powerpoint/2010/main" val="3619354221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681</TotalTime>
  <Words>410</Words>
  <Application>Microsoft Office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   POST</vt:lpstr>
      <vt:lpstr>PowerPoint Presentation</vt:lpstr>
      <vt:lpstr>PowerPoint Presentation</vt:lpstr>
      <vt:lpstr>( Mixed Mobility Area) screenshots </vt:lpstr>
      <vt:lpstr>   Tango</vt:lpstr>
      <vt:lpstr>PowerPoint Presentation</vt:lpstr>
      <vt:lpstr>PowerPoint Presentation</vt:lpstr>
      <vt:lpstr>( Mixed Mobility Area) screenshots </vt:lpstr>
      <vt:lpstr>Orange</vt:lpstr>
      <vt:lpstr>PowerPoint Presentation</vt:lpstr>
      <vt:lpstr>PowerPoint Presentation</vt:lpstr>
      <vt:lpstr>( Mixed Mobility Area) screenshots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Chandan Kumar</cp:lastModifiedBy>
  <cp:revision>884</cp:revision>
  <dcterms:created xsi:type="dcterms:W3CDTF">2007-12-16T16:40:02Z</dcterms:created>
  <dcterms:modified xsi:type="dcterms:W3CDTF">2022-11-17T06:49:18Z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