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8244" autoAdjust="0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69D9-F03F-44FD-A7A5-E934EC7D1D14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9583B-98CC-49EA-9DFC-269E68DF0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933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034AC-BC46-4FDB-A2DD-C106CFE7DF9B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886C2-1F0E-4EDD-892B-B2C0AC55D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8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886C2-1F0E-4EDD-892B-B2C0AC55D6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7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93C4B-05E5-4B9D-915C-B4DC81088C11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0A8F-9205-4B94-9103-7F1D6A7E9D34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8BA5-0AA2-44AC-8AF4-0DF38EF0FB36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50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6613-2E8F-4720-9D5F-D42215620E6A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2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C8DB-BCCA-43D1-82E3-430874A6FE3A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652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6F71C-2C34-48DF-AB48-E8CCC07F13CF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2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F9D1-BD26-49A4-89DD-88A541032300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7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921A8-1A2C-49A3-9259-709C9380F2ED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916F-C7E7-4868-8B76-42836ADD5BE8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5357-8357-4776-B31A-9764D524B1E7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5B65-FBD6-4EC6-81E4-B27FABD20BBC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A1826-C693-42DB-8EC4-0A1FEF31128C}" type="datetime1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2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F616-C2C1-42ED-84EC-1043835D802B}" type="datetime1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4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8DAF-2ABC-4D9C-BCF6-D043298BDAB8}" type="datetime1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792B-1EFB-4CCF-A097-857512AB45C3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01DF-A9F1-4DEE-93C8-11B3EE938FC2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92F05-2EE3-4BB4-A3BE-72A1E4A1CFC2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51264" y="1704108"/>
            <a:ext cx="9144000" cy="974581"/>
          </a:xfrm>
        </p:spPr>
        <p:txBody>
          <a:bodyPr>
            <a:normAutofit/>
          </a:bodyPr>
          <a:lstStyle/>
          <a:p>
            <a:pPr algn="ctr"/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87428" y="3429000"/>
            <a:ext cx="802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NR(5G) LOCATION: Budapest, Hungary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06419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7095" y="349790"/>
            <a:ext cx="8911687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Location for VDF Operator (Good Coverage)</a:t>
            </a:r>
            <a:br>
              <a:rPr lang="en-US" sz="2000" dirty="0"/>
            </a:br>
            <a:r>
              <a:rPr lang="en-US" sz="2000" b="1" dirty="0"/>
              <a:t>Location- Zena Change </a:t>
            </a:r>
            <a:r>
              <a:rPr lang="en-US" sz="2000" b="1" dirty="0" err="1"/>
              <a:t>Kft</a:t>
            </a:r>
            <a:r>
              <a:rPr lang="en-US" sz="2000" b="1" dirty="0"/>
              <a:t>, </a:t>
            </a:r>
            <a:r>
              <a:rPr lang="en-US" sz="2000" b="1" dirty="0" err="1"/>
              <a:t>Habakuk</a:t>
            </a:r>
            <a:r>
              <a:rPr lang="en-US" sz="2000" b="1" dirty="0"/>
              <a:t> bar, </a:t>
            </a:r>
            <a:r>
              <a:rPr lang="en-US" sz="2000" b="1" dirty="0" err="1"/>
              <a:t>Arkadia</a:t>
            </a:r>
            <a:r>
              <a:rPr lang="en-US" sz="2000" b="1" dirty="0"/>
              <a:t> </a:t>
            </a:r>
            <a:r>
              <a:rPr lang="en-US" sz="2000" b="1" dirty="0" err="1"/>
              <a:t>Hangszerbol</a:t>
            </a:r>
            <a:endParaRPr lang="en-US" sz="2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473" y="177858"/>
            <a:ext cx="1657350" cy="66675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4CF512-4515-465F-86AC-A8343D2AE6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850" y="1038225"/>
            <a:ext cx="69723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1265" y="1716640"/>
            <a:ext cx="6467946" cy="1252191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Marquis Technologies Pvt Ltd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      </a:t>
            </a:r>
            <a:endParaRPr lang="en-US" sz="3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0313131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295</TotalTime>
  <Words>50</Words>
  <Application>Microsoft Office PowerPoint</Application>
  <PresentationFormat>Widescreen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Cambria</vt:lpstr>
      <vt:lpstr>Century Gothic</vt:lpstr>
      <vt:lpstr>Wingdings 3</vt:lpstr>
      <vt:lpstr>Wisp</vt:lpstr>
      <vt:lpstr>MARQUIS TECHNOLOGIES</vt:lpstr>
      <vt:lpstr>5G Location for VDF Operator (Good Coverage) Location- Zena Change Kft, Habakuk bar, Arkadia Hangszerbol</vt:lpstr>
      <vt:lpstr>Thank You  Marquis Technologies Pvt Ltd 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</dc:creator>
  <cp:lastModifiedBy>Priyanka Tawar</cp:lastModifiedBy>
  <cp:revision>19</cp:revision>
  <dcterms:created xsi:type="dcterms:W3CDTF">2020-02-29T17:33:22Z</dcterms:created>
  <dcterms:modified xsi:type="dcterms:W3CDTF">2021-05-14T08:01:50Z</dcterms:modified>
</cp:coreProperties>
</file>