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06" r:id="rId3"/>
    <p:sldId id="436" r:id="rId4"/>
    <p:sldId id="454" r:id="rId5"/>
    <p:sldId id="475" r:id="rId6"/>
    <p:sldId id="472" r:id="rId7"/>
    <p:sldId id="473" r:id="rId8"/>
    <p:sldId id="474" r:id="rId9"/>
    <p:sldId id="477" r:id="rId10"/>
    <p:sldId id="478" r:id="rId11"/>
    <p:sldId id="471" r:id="rId12"/>
    <p:sldId id="479" r:id="rId13"/>
    <p:sldId id="480" r:id="rId14"/>
    <p:sldId id="481" r:id="rId15"/>
    <p:sldId id="470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5G_Drive Route</a:t>
            </a:r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-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 Hongkong/China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918809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8 n78 Good Coverage for Smartone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1729115"/>
            <a:ext cx="6980952" cy="49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-152400"/>
            <a:ext cx="7313612" cy="2209800"/>
          </a:xfrm>
        </p:spPr>
        <p:txBody>
          <a:bodyPr/>
          <a:lstStyle/>
          <a:p>
            <a:br>
              <a:rPr lang="en-IN" dirty="0"/>
            </a:b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62" y="1574033"/>
            <a:ext cx="6979000" cy="51315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07067" y="918809"/>
            <a:ext cx="7313612" cy="6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de-DE" sz="2800" b="1" u="sng" kern="0" dirty="0"/>
            </a:br>
            <a:r>
              <a:rPr lang="de-DE" sz="1800" b="1" u="sng" kern="0" dirty="0">
                <a:latin typeface="Calibri Light" panose="020F0302020204030204" pitchFamily="34" charset="0"/>
              </a:rPr>
              <a:t>Band 1 n78 Good Coverage for Smartone Operator</a:t>
            </a:r>
            <a:endParaRPr lang="en-IN" sz="1800" kern="0" dirty="0"/>
          </a:p>
        </p:txBody>
      </p:sp>
    </p:spTree>
    <p:extLst>
      <p:ext uri="{BB962C8B-B14F-4D97-AF65-F5344CB8AC3E}">
        <p14:creationId xmlns:p14="http://schemas.microsoft.com/office/powerpoint/2010/main" val="377220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7E3E-6530-4F4C-88C5-9AB3078A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Smartone</a:t>
            </a:r>
            <a:r>
              <a:rPr lang="en-US" sz="2000" dirty="0"/>
              <a:t> LTE1_LTE2 Band handover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EFB9A0-FD2F-42CD-8238-92038FE0E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3" y="1827213"/>
            <a:ext cx="6719491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23DF-2323-4B22-BBA9-41CA2C47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ACC0-8AAA-4E76-B839-2A8668ED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D136F-0C0B-4C66-9136-EB7E8CB4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348B-A702-41BD-8E9B-690B0505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err="1"/>
              <a:t>Smartone</a:t>
            </a:r>
            <a:r>
              <a:rPr lang="en-US" sz="2000" dirty="0"/>
              <a:t> </a:t>
            </a:r>
            <a:r>
              <a:rPr lang="en-US" sz="2000" dirty="0" err="1"/>
              <a:t>IntraBand</a:t>
            </a:r>
            <a:r>
              <a:rPr lang="en-US" sz="2000" dirty="0"/>
              <a:t> Handover PCI 1_ PCI 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BC72D4-9D51-42CB-948B-1CA76C224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3" y="1827213"/>
            <a:ext cx="7164387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5F0BC-3D69-4E42-99FE-B070B588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2025-92F4-4AD8-BD78-598E2B45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4B54-2244-4323-AA43-FA429184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EA9F-566E-44AF-8FAA-C79396FC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SRVCC Location for All Major Operator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656FA9-134A-4BAF-9B9F-F97CE3847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7213"/>
            <a:ext cx="69342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1FD93-7D10-46D2-B451-FE98DD74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16/02/2021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2A3A-D3C2-4763-8E1D-AAAD06C4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AECD-77BD-4955-A702-3B29DB8F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</a:t>
            </a:r>
            <a:r>
              <a:rPr lang="en-US" dirty="0"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32293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Related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the operators are having FDD LTE implementation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Smartone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3HK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CMHK-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CSL-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MMS over Vo-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supported by all three operators.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z="3200" dirty="0"/>
              <a:t>EN-DC Band Combination:-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3506787"/>
          </a:xfrm>
        </p:spPr>
        <p:txBody>
          <a:bodyPr/>
          <a:lstStyle/>
          <a:p>
            <a:r>
              <a:rPr lang="en-US" sz="2400" dirty="0" err="1"/>
              <a:t>Smartone</a:t>
            </a:r>
            <a:r>
              <a:rPr lang="en-US" sz="2400" dirty="0"/>
              <a:t>: B1_n78</a:t>
            </a:r>
          </a:p>
          <a:p>
            <a:r>
              <a:rPr lang="en-US" sz="2400" dirty="0"/>
              <a:t>CMHK: B7_n78 </a:t>
            </a:r>
          </a:p>
          <a:p>
            <a:r>
              <a:rPr lang="en-US" sz="2400" dirty="0"/>
              <a:t>3HK: B3_n78</a:t>
            </a:r>
          </a:p>
          <a:p>
            <a:r>
              <a:rPr lang="en-US" sz="2400" dirty="0"/>
              <a:t>CSL: B3_n78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3 n78 Good Coverage for 3HK Operator</a:t>
            </a:r>
            <a:endParaRPr lang="en-IN" sz="1800" dirty="0"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680"/>
            <a:ext cx="6781800" cy="47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7 n78 Weak Coverage for CMHK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85" y="1667476"/>
            <a:ext cx="7666667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2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1 n78 Weak Coverage for Smartone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71" y="1623696"/>
            <a:ext cx="6909895" cy="50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3 n78 Weak Coverage for 3HK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85721"/>
            <a:ext cx="5580952" cy="50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3 n78 Good Coverage for CSL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71" y="1638933"/>
            <a:ext cx="7238095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918809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7 n78 Good Coverage for CMHK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80" y="1720019"/>
            <a:ext cx="7123809" cy="51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8317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258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Cambria</vt:lpstr>
      <vt:lpstr>Century Gothic</vt:lpstr>
      <vt:lpstr>Times New Roman</vt:lpstr>
      <vt:lpstr>Verdana</vt:lpstr>
      <vt:lpstr>Wingdings</vt:lpstr>
      <vt:lpstr>Eclipse</vt:lpstr>
      <vt:lpstr>             MARQUIS TECHNOLOGIES  </vt:lpstr>
      <vt:lpstr>  Operators and Related Information</vt:lpstr>
      <vt:lpstr>EN-DC Band Combination:-</vt:lpstr>
      <vt:lpstr> Band 3 n78 Good Coverage for 3HK Operator</vt:lpstr>
      <vt:lpstr> Band 7 n78 Weak Coverage for CMHK Operator</vt:lpstr>
      <vt:lpstr> Band 1 n78 Weak Coverage for Smartone Operator</vt:lpstr>
      <vt:lpstr> Band 3 n78 Weak Coverage for 3HK Operator</vt:lpstr>
      <vt:lpstr> Band 3 n78 Good Coverage for CSL Operator</vt:lpstr>
      <vt:lpstr> Band 7 n78 Good Coverage for CMHK Operator</vt:lpstr>
      <vt:lpstr> Band 8 n78 Good Coverage for Smartone Operator</vt:lpstr>
      <vt:lpstr> </vt:lpstr>
      <vt:lpstr>Smartone LTE1_LTE2 Band handover</vt:lpstr>
      <vt:lpstr>Smartone IntraBand Handover PCI 1_ PCI 2</vt:lpstr>
      <vt:lpstr>SRVCC Location for All Major Operator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Deven Potdar</cp:lastModifiedBy>
  <cp:revision>925</cp:revision>
  <dcterms:created xsi:type="dcterms:W3CDTF">2007-12-16T16:40:02Z</dcterms:created>
  <dcterms:modified xsi:type="dcterms:W3CDTF">2021-02-16T08:54:49Z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