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2"/>
  </p:notesMasterIdLst>
  <p:handoutMasterIdLst>
    <p:handoutMasterId r:id="rId13"/>
  </p:handoutMasterIdLst>
  <p:sldIdLst>
    <p:sldId id="343" r:id="rId2"/>
    <p:sldId id="456" r:id="rId3"/>
    <p:sldId id="543" r:id="rId4"/>
    <p:sldId id="547" r:id="rId5"/>
    <p:sldId id="488" r:id="rId6"/>
    <p:sldId id="537" r:id="rId7"/>
    <p:sldId id="538" r:id="rId8"/>
    <p:sldId id="544" r:id="rId9"/>
    <p:sldId id="531" r:id="rId10"/>
    <p:sldId id="423" r:id="rId1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533" autoAdjust="0"/>
  </p:normalViewPr>
  <p:slideViewPr>
    <p:cSldViewPr>
      <p:cViewPr varScale="1">
        <p:scale>
          <a:sx n="68" d="100"/>
          <a:sy n="68" d="100"/>
        </p:scale>
        <p:origin x="148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Aligarh/India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A968A7-A07E-6227-0B9A-79D6F348F9D6}"/>
              </a:ext>
            </a:extLst>
          </p:cNvPr>
          <p:cNvGraphicFramePr>
            <a:graphicFrameLocks noGrp="1"/>
          </p:cNvGraphicFramePr>
          <p:nvPr/>
        </p:nvGraphicFramePr>
        <p:xfrm>
          <a:off x="0" y="1940737"/>
          <a:ext cx="8763000" cy="3182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335907833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42350734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315399397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405858917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1680617047"/>
                    </a:ext>
                  </a:extLst>
                </a:gridCol>
              </a:tblGrid>
              <a:tr h="621964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No.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Bands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Features by Network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5412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B1/B3/B8 &amp; TDD B40/N78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1527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B3/B5 &amp; TDD B40/N78/N28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11817"/>
                  </a:ext>
                </a:extLst>
              </a:tr>
              <a:tr h="421671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B3/B8 &amp; TDD B41/N78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VoWiFi/VoLTE/4G/3G/2G/5G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40015"/>
                  </a:ext>
                </a:extLst>
              </a:tr>
              <a:tr h="414644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VoLTE/4G/3G/2G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5272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Cell,Airtel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9372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27.88754, 78.07354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Airtel 5G NSA network  Good Throughput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D16BF0-24FF-969B-22B1-713C8A27A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52314"/>
            <a:ext cx="6172200" cy="43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156411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,Airtel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168925" y="1219200"/>
            <a:ext cx="533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27.88855, 78.06972to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–Band Handover ,Weak coverage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3B62E7-9C23-7D85-1BF1-B05927F37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7400"/>
            <a:ext cx="8763000" cy="451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91846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04/01/2024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,JIO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8E12-B82C-6EC9-B8A2-CD65DC0A3C7D}"/>
              </a:ext>
            </a:extLst>
          </p:cNvPr>
          <p:cNvSpPr txBox="1"/>
          <p:nvPr/>
        </p:nvSpPr>
        <p:spPr>
          <a:xfrm>
            <a:off x="76201" y="937803"/>
            <a:ext cx="55004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27.8933312, 78.0645856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–Band Handover ,Weak coverage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6CE094-A0C5-39CE-B414-EE5F6192E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52626"/>
            <a:ext cx="8686799" cy="475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AC01F8-60DB-8D7F-ADEB-C75FC3079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5257800" cy="1383608"/>
          </a:xfrm>
        </p:spPr>
        <p:txBody>
          <a:bodyPr/>
          <a:lstStyle/>
          <a:p>
            <a:pPr marL="109537" indent="0">
              <a:buNone/>
            </a:pP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27.89606, 78.06111</a:t>
            </a:r>
            <a:br>
              <a:rPr lang="en-IN" dirty="0"/>
            </a:br>
            <a:br>
              <a:rPr lang="en-IN" dirty="0"/>
            </a:b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ACBE8-2D94-4578-CFF9-37806D180F1A}"/>
              </a:ext>
            </a:extLst>
          </p:cNvPr>
          <p:cNvSpPr txBox="1"/>
          <p:nvPr/>
        </p:nvSpPr>
        <p:spPr>
          <a:xfrm>
            <a:off x="152400" y="457200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TO NR Handover , Jio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160460-EAD5-2531-92C7-CF40BCFD8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8534400" cy="49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41912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FE590C-CCED-969F-F55F-63CF29EC5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0600"/>
            <a:ext cx="5791200" cy="731995"/>
          </a:xfrm>
        </p:spPr>
        <p:txBody>
          <a:bodyPr/>
          <a:lstStyle/>
          <a:p>
            <a:pPr marL="109537" indent="0">
              <a:buNone/>
            </a:pP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27.94444, 78.08624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97679E-DC49-914F-0F44-3F152700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" y="182405"/>
            <a:ext cx="6477000" cy="990600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Inter-freq HO on NR ,JIO (n78-n28-n78)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763AD5-72C3-DEF3-8FAE-CD8FDF20E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22595"/>
            <a:ext cx="8686800" cy="484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48691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525DCF-5D11-7C2E-CAF4-5AFFA40B2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143000"/>
            <a:ext cx="4648200" cy="1143000"/>
          </a:xfrm>
        </p:spPr>
        <p:txBody>
          <a:bodyPr/>
          <a:lstStyle/>
          <a:p>
            <a:pPr marL="109537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 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Specification –VI 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4G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coverage 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C5DBE4-1B31-92E7-F879-32D9FC4F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4G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47CDFF-54F0-8A31-FC0D-A5FABD34C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3600"/>
            <a:ext cx="8305800" cy="466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08175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137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5C6A98-EE51-19D0-C25D-BDDE8A896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040400"/>
            <a:ext cx="2261259" cy="4777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68E002-84EE-4B0C-0328-74B6862C9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762" y="1035636"/>
            <a:ext cx="2227638" cy="478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1439</TotalTime>
  <Words>239</Words>
  <Application>Microsoft Office PowerPoint</Application>
  <PresentationFormat>On-screen Show (4:3)</PresentationFormat>
  <Paragraphs>54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Inter-freq HO on NR ,JIO (n78-n28-n78)</vt:lpstr>
      <vt:lpstr>VI 4G</vt:lpstr>
      <vt:lpstr>DRIVE ROUTE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Saurabh Kumar</cp:lastModifiedBy>
  <cp:revision>913</cp:revision>
  <dcterms:created xsi:type="dcterms:W3CDTF">2007-12-16T16:40:02Z</dcterms:created>
  <dcterms:modified xsi:type="dcterms:W3CDTF">2024-01-04T05:11:18Z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