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540" r:id="rId3"/>
    <p:sldId id="448" r:id="rId4"/>
    <p:sldId id="465" r:id="rId5"/>
    <p:sldId id="549" r:id="rId6"/>
    <p:sldId id="552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33" r:id="rId17"/>
    <p:sldId id="534" r:id="rId18"/>
    <p:sldId id="529" r:id="rId19"/>
    <p:sldId id="530" r:id="rId20"/>
    <p:sldId id="531" r:id="rId21"/>
    <p:sldId id="523" r:id="rId22"/>
    <p:sldId id="550" r:id="rId23"/>
    <p:sldId id="553" r:id="rId24"/>
    <p:sldId id="42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il Ram" initials="SR" lastIdx="2" clrIdx="0">
    <p:extLst>
      <p:ext uri="{19B8F6BF-5375-455C-9EA6-DF929625EA0E}">
        <p15:presenceInfo xmlns:p15="http://schemas.microsoft.com/office/powerpoint/2012/main" userId="Sunil 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Mixed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Mobility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(Airtel)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endParaRPr lang="en-IN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1200" b="1" dirty="0">
                <a:latin typeface="Calibri" panose="020F0502020204030204" pitchFamily="34" charset="0"/>
                <a:cs typeface="Calibri" pitchFamily="34" charset="0"/>
              </a:rPr>
              <a:t>RSRP</a:t>
            </a: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</a:t>
            </a:r>
            <a:r>
              <a:rPr lang="en-US" sz="1200" dirty="0">
                <a:latin typeface="Calibri" panose="020F0502020204030204" pitchFamily="34" charset="0"/>
                <a:cs typeface="Calibri" pitchFamily="34" charset="0"/>
              </a:rPr>
              <a:t>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1295400" y="5542298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Satsang Ashram road and Church road,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Silchar, Assam.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01DEC-DDAB-46AE-AAF7-BBC9EE7F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6" y="1121152"/>
            <a:ext cx="3759234" cy="4572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B254DC-24A5-4F67-BADE-DFA2B7250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766" y="1091300"/>
            <a:ext cx="3585645" cy="45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152400"/>
            <a:ext cx="8229600" cy="6273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54840"/>
              </p:ext>
            </p:extLst>
          </p:nvPr>
        </p:nvGraphicFramePr>
        <p:xfrm>
          <a:off x="609600" y="838200"/>
          <a:ext cx="6019801" cy="71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108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408190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709988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94515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15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92.789689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24.817322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-85 to -105dbm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9E31A16-A7D2-410E-A71B-1E3DC59A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99271"/>
            <a:ext cx="2133599" cy="4344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9BEB4-7C72-4856-8C5D-C7CC1ABE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614197"/>
            <a:ext cx="2209799" cy="4329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4FC1CB-CFA8-48D9-94D8-E12806A61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1614197"/>
            <a:ext cx="2209800" cy="4329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70A0A-089F-4112-B52A-EDBDF00E1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1" y="1614197"/>
            <a:ext cx="2438399" cy="434432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BE810B-9BB6-4FAB-BDA4-5426B893B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742602"/>
              </p:ext>
            </p:extLst>
          </p:nvPr>
        </p:nvGraphicFramePr>
        <p:xfrm>
          <a:off x="7086600" y="9144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1189800" imgH="392040" progId="Package">
                  <p:embed/>
                </p:oleObj>
              </mc:Choice>
              <mc:Fallback>
                <p:oleObj name="Packager Shell Object" showAsIcon="1" r:id="rId6" imgW="1189800" imgH="392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6600" y="914400"/>
                        <a:ext cx="1295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0197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92.797124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24.819408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400" y="3201769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391400" y="187187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Ambicapatty road Silchar Assam.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94194-D0F6-4372-8E63-D0570962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00200"/>
            <a:ext cx="3124200" cy="4209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851CA-D64A-4379-82C7-17CE6BCB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3352800" cy="42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40962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92.795864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24.821363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8686" y="4101967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772400" y="2971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Church road Silchar Assam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FBEEC-C413-44CC-9EE4-452E5DE3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52600"/>
            <a:ext cx="3408432" cy="4447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C2CDF-BD62-474D-9D9F-F0047DEAE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68" y="1752600"/>
            <a:ext cx="3797432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76201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Mixed Mobility (Reliance JIO)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542" y="5949795"/>
            <a:ext cx="270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-65dbm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512FF-28C5-498C-A430-A7AA7C11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723900"/>
            <a:ext cx="3622898" cy="5207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0679A-16A5-415C-BA42-AC5B6FAD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42754"/>
            <a:ext cx="3962400" cy="5188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8DAB3-FDEF-4C50-9EBC-4AC4C07F00EF}"/>
              </a:ext>
            </a:extLst>
          </p:cNvPr>
          <p:cNvSpPr txBox="1"/>
          <p:nvPr/>
        </p:nvSpPr>
        <p:spPr>
          <a:xfrm>
            <a:off x="1582849" y="5949796"/>
            <a:ext cx="283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Ambikapatty, Silchar, Assam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6172200" cy="609600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801508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92.793673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24.816326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47EF2C-A7D0-4FB3-A595-9EB20522C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6912"/>
            <a:ext cx="2286000" cy="43728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D018A-D9A2-4784-B85B-C90E3F5E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47668"/>
            <a:ext cx="2286000" cy="4372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014456-8DCA-4DF9-BE9E-C36DC6EA0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2411"/>
            <a:ext cx="2209800" cy="43673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F66AC4-0EA2-4C5B-922A-993DDFCB7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021" y="1646912"/>
            <a:ext cx="2395979" cy="436738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7A67D5-5B32-41DB-8EF7-89D82C3AB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44828"/>
              </p:ext>
            </p:extLst>
          </p:nvPr>
        </p:nvGraphicFramePr>
        <p:xfrm>
          <a:off x="7976647" y="647642"/>
          <a:ext cx="1230313" cy="41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1230120" imgH="392040" progId="Package">
                  <p:embed/>
                </p:oleObj>
              </mc:Choice>
              <mc:Fallback>
                <p:oleObj name="Packager Shell Object" showAsIcon="1" r:id="rId6" imgW="1230120" imgH="392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6647" y="647642"/>
                        <a:ext cx="1230313" cy="419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C3A12-7727-486F-8597-B1896403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80241"/>
            <a:ext cx="449580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5809F-D884-4973-A5D6-34BE22529CD3}"/>
              </a:ext>
            </a:extLst>
          </p:cNvPr>
          <p:cNvSpPr txBox="1"/>
          <p:nvPr/>
        </p:nvSpPr>
        <p:spPr>
          <a:xfrm>
            <a:off x="6629400" y="2133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Lat-24.819408</a:t>
            </a:r>
          </a:p>
          <a:p>
            <a:endParaRPr lang="en-US" dirty="0"/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Log-92.797124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95E2F-59A2-4900-9850-AB2A604A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4267200" cy="5165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594743-FD0D-44A6-A6AC-B5FB083DE398}"/>
              </a:ext>
            </a:extLst>
          </p:cNvPr>
          <p:cNvSpPr txBox="1"/>
          <p:nvPr/>
        </p:nvSpPr>
        <p:spPr>
          <a:xfrm>
            <a:off x="6629400" y="24384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Lat-24.821363</a:t>
            </a:r>
          </a:p>
          <a:p>
            <a:endParaRPr lang="en-US" dirty="0"/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Log-92.795864</a:t>
            </a:r>
          </a:p>
        </p:txBody>
      </p:sp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Near Cell VI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765233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92.795016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24.818112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7951509" y="25980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Church Road, Silchar, Assam.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8001000" y="3810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-65dbm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-75dbm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655BD-DBDB-446C-8DA4-025734FD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11" y="1737674"/>
            <a:ext cx="3581400" cy="4586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0859A-59FD-44A7-8A1E-0D13CE28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5" y="1760456"/>
            <a:ext cx="3581401" cy="45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Cell Edge VI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115401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92.796182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24.821315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7772400" y="32017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7620000" y="25804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Church road, Silchar, Assam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9F3F2-273B-4707-950D-90729FEE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00" y="1617498"/>
            <a:ext cx="3352800" cy="4783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22D08-5123-4221-8E17-0ED32A21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0" y="1623783"/>
            <a:ext cx="3823735" cy="48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32417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19768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68976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BE5A06-2E9D-4BF8-AAC4-B7EFA0760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20806"/>
              </p:ext>
            </p:extLst>
          </p:nvPr>
        </p:nvGraphicFramePr>
        <p:xfrm>
          <a:off x="304800" y="5162872"/>
          <a:ext cx="8458200" cy="1029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bsnlnet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Mixed Mobility VI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F7873-BC85-46A0-BEC2-625C309F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526" y="879044"/>
            <a:ext cx="3657600" cy="5043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3A980-1468-4F6D-B0AE-04B7E9ED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45" y="900253"/>
            <a:ext cx="3963971" cy="5043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97C60-1F37-42CF-9962-6670A0118E11}"/>
              </a:ext>
            </a:extLst>
          </p:cNvPr>
          <p:cNvSpPr txBox="1"/>
          <p:nvPr/>
        </p:nvSpPr>
        <p:spPr>
          <a:xfrm>
            <a:off x="1447800" y="5978956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Church Road, Ambikapatty, Silchar , Assam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18FBE-6776-4DAC-8048-BAD4E2CFDA25}"/>
              </a:ext>
            </a:extLst>
          </p:cNvPr>
          <p:cNvSpPr txBox="1"/>
          <p:nvPr/>
        </p:nvSpPr>
        <p:spPr>
          <a:xfrm>
            <a:off x="4434526" y="5978956"/>
            <a:ext cx="3261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RSRP—65dbm to-110dbm</a:t>
            </a: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 Band Handover-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this place only FDD(L3) band Available.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580E2-7A7D-44D4-BC80-A149CAE15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95400"/>
            <a:ext cx="337481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-152400"/>
            <a:ext cx="9448800" cy="1447800"/>
          </a:xfrm>
        </p:spPr>
        <p:txBody>
          <a:bodyPr>
            <a:normAutofit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FAD4-F829-4710-BF22-29D5EF24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28194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26C1C-8F49-40D1-AF94-155B40E47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12" y="1219200"/>
            <a:ext cx="29718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1038E-B790-49A1-84EF-89CCEAF79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865" y="1219201"/>
            <a:ext cx="320040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76201"/>
            <a:ext cx="6553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Overall Drive Route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542" y="5949795"/>
            <a:ext cx="270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-65dbm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8DAB3-FDEF-4C50-9EBC-4AC4C07F00EF}"/>
              </a:ext>
            </a:extLst>
          </p:cNvPr>
          <p:cNvSpPr txBox="1"/>
          <p:nvPr/>
        </p:nvSpPr>
        <p:spPr>
          <a:xfrm>
            <a:off x="1582849" y="5949796"/>
            <a:ext cx="283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Ambikapatty, Silchar, Assam</a:t>
            </a:r>
            <a:endParaRPr lang="en-US" sz="1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05EA2-E695-46AD-AE5B-45A06DF9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5642"/>
            <a:ext cx="7913409" cy="52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2118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59222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3&amp;1)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(Switched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17556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199658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</a:t>
                      </a:r>
                      <a:r>
                        <a:rPr lang="en-IN" sz="16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https://www.myvi.in/</a:t>
                      </a:r>
                      <a:endParaRPr lang="en-IN" sz="1600" b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APN: www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Supported(Switched to 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22223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</a:t>
                      </a:r>
                      <a:r>
                        <a:rPr lang="en-IN" sz="16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https://portal.bsnl.in/myportal/</a:t>
                      </a:r>
                      <a:endParaRPr lang="en-IN" sz="1600" b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APN: bsnlnet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 2100 MHz-Band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900 MHz -Band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*222#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*123*1#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check:*124*1#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718711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03698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92.788516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24.816532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Satsang Ashram road, near municipality bazar Silchar Assam.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9FE7D-F697-4E75-994A-093B0D88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76400"/>
            <a:ext cx="2985606" cy="414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B1C85-1D90-4853-8AD0-15FBEF37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3352800" cy="41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622488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92.789598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24.816601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799" y="4673024"/>
            <a:ext cx="147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 rot="10800000" flipV="1">
            <a:off x="7543799" y="3843337"/>
            <a:ext cx="156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Saradamoni ln, Silchar, Assam.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21184-5625-438B-AC53-2334CCFE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1743075"/>
            <a:ext cx="3352799" cy="420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1CD73-CE37-46B6-83CF-868463B3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729468"/>
            <a:ext cx="3428999" cy="4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14396</TotalTime>
  <Words>771</Words>
  <Application>Microsoft Office PowerPoint</Application>
  <PresentationFormat>On-screen Show (4:3)</PresentationFormat>
  <Paragraphs>298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  </vt:lpstr>
      <vt:lpstr>Cell Edge VI  </vt:lpstr>
      <vt:lpstr>Mixed Mobility VI  </vt:lpstr>
      <vt:lpstr> VI Band Handover- In this place only FDD(L3) band Available.</vt:lpstr>
      <vt:lpstr>    G net Tracker Drive Route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973</cp:revision>
  <dcterms:created xsi:type="dcterms:W3CDTF">2007-12-16T16:40:02Z</dcterms:created>
  <dcterms:modified xsi:type="dcterms:W3CDTF">2021-06-19T08:44:29Z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